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notesMasterIdLst>
    <p:notesMasterId r:id="rId25"/>
  </p:notesMasterIdLst>
  <p:handoutMasterIdLst>
    <p:handoutMasterId r:id="rId26"/>
  </p:handoutMasterIdLst>
  <p:sldIdLst>
    <p:sldId id="537" r:id="rId2"/>
    <p:sldId id="636" r:id="rId3"/>
    <p:sldId id="618" r:id="rId4"/>
    <p:sldId id="634" r:id="rId5"/>
    <p:sldId id="621" r:id="rId6"/>
    <p:sldId id="642" r:id="rId7"/>
    <p:sldId id="543" r:id="rId8"/>
    <p:sldId id="598" r:id="rId9"/>
    <p:sldId id="619" r:id="rId10"/>
    <p:sldId id="610" r:id="rId11"/>
    <p:sldId id="624" r:id="rId12"/>
    <p:sldId id="611" r:id="rId13"/>
    <p:sldId id="625" r:id="rId14"/>
    <p:sldId id="577" r:id="rId15"/>
    <p:sldId id="586" r:id="rId16"/>
    <p:sldId id="644" r:id="rId17"/>
    <p:sldId id="643" r:id="rId18"/>
    <p:sldId id="623" r:id="rId19"/>
    <p:sldId id="622" r:id="rId20"/>
    <p:sldId id="599" r:id="rId21"/>
    <p:sldId id="641" r:id="rId22"/>
    <p:sldId id="626" r:id="rId23"/>
    <p:sldId id="645" r:id="rId24"/>
  </p:sldIdLst>
  <p:sldSz cx="12192000" cy="6858000"/>
  <p:notesSz cx="6797675" cy="99822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009900"/>
    <a:srgbClr val="777777"/>
    <a:srgbClr val="FF00FF"/>
    <a:srgbClr val="FFCC99"/>
    <a:srgbClr val="F3EE12"/>
    <a:srgbClr val="FF3399"/>
    <a:srgbClr val="3399FF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06" autoAdjust="0"/>
  </p:normalViewPr>
  <p:slideViewPr>
    <p:cSldViewPr>
      <p:cViewPr>
        <p:scale>
          <a:sx n="64" d="100"/>
          <a:sy n="64" d="100"/>
        </p:scale>
        <p:origin x="-108" y="-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01181-7F63-4757-85CD-34A522F487DD}" type="doc">
      <dgm:prSet loTypeId="urn:microsoft.com/office/officeart/2005/8/layout/radial5" loCatId="cycl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2E5A22E-013F-4A3A-AD0E-E1B6C96517D7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dirty="0" smtClean="0"/>
            <a:t>Новые запросы</a:t>
          </a:r>
          <a:endParaRPr lang="ru-RU" b="1" dirty="0"/>
        </a:p>
      </dgm:t>
    </dgm:pt>
    <dgm:pt modelId="{CCA5CD32-73A7-4BD9-971C-7EBBD1E19F11}" type="parTrans" cxnId="{DCE47EAF-EC9D-40A6-A2C5-DFFC794C82F1}">
      <dgm:prSet/>
      <dgm:spPr/>
      <dgm:t>
        <a:bodyPr/>
        <a:lstStyle/>
        <a:p>
          <a:endParaRPr lang="ru-RU"/>
        </a:p>
      </dgm:t>
    </dgm:pt>
    <dgm:pt modelId="{E9CAE781-CA81-4BE1-B87E-5063B8919D4B}" type="sibTrans" cxnId="{DCE47EAF-EC9D-40A6-A2C5-DFFC794C82F1}">
      <dgm:prSet/>
      <dgm:spPr/>
      <dgm:t>
        <a:bodyPr/>
        <a:lstStyle/>
        <a:p>
          <a:endParaRPr lang="ru-RU"/>
        </a:p>
      </dgm:t>
    </dgm:pt>
    <dgm:pt modelId="{A1D0327F-4F04-42C5-92BB-8994FC75D74D}">
      <dgm:prSet phldrT="[Текст]" custT="1"/>
      <dgm:spPr/>
      <dgm:t>
        <a:bodyPr/>
        <a:lstStyle/>
        <a:p>
          <a:r>
            <a:rPr lang="ru-RU" sz="1400" b="1" dirty="0" smtClean="0"/>
            <a:t>  Соблюдение прав, детей и взрослых в стационарах</a:t>
          </a:r>
          <a:endParaRPr lang="ru-RU" sz="1400" b="1" dirty="0"/>
        </a:p>
      </dgm:t>
    </dgm:pt>
    <dgm:pt modelId="{2F71B090-60CD-40C5-B206-DE26F9ECDABE}" type="parTrans" cxnId="{B13188A4-A573-4706-BF67-3B97C98F7190}">
      <dgm:prSet/>
      <dgm:spPr/>
      <dgm:t>
        <a:bodyPr/>
        <a:lstStyle/>
        <a:p>
          <a:endParaRPr lang="ru-RU"/>
        </a:p>
      </dgm:t>
    </dgm:pt>
    <dgm:pt modelId="{21D9E4C3-39F3-4F52-BB6F-DD25CF14A8E5}" type="sibTrans" cxnId="{B13188A4-A573-4706-BF67-3B97C98F7190}">
      <dgm:prSet/>
      <dgm:spPr/>
      <dgm:t>
        <a:bodyPr/>
        <a:lstStyle/>
        <a:p>
          <a:endParaRPr lang="ru-RU"/>
        </a:p>
      </dgm:t>
    </dgm:pt>
    <dgm:pt modelId="{3376CB56-7F16-4757-988F-04B132F56141}">
      <dgm:prSet phldrT="[Текст]" custT="1"/>
      <dgm:spPr/>
      <dgm:t>
        <a:bodyPr/>
        <a:lstStyle/>
        <a:p>
          <a:r>
            <a:rPr lang="ru-RU" sz="1400" b="1" dirty="0" smtClean="0"/>
            <a:t>Профилактика падений</a:t>
          </a:r>
          <a:endParaRPr lang="ru-RU" sz="1400" b="1" dirty="0"/>
        </a:p>
      </dgm:t>
    </dgm:pt>
    <dgm:pt modelId="{8875C6E4-1CC5-447B-A108-A31C9B3A76A9}" type="parTrans" cxnId="{6C7AA2BE-B4FC-47E1-8409-6B0E38E7D965}">
      <dgm:prSet/>
      <dgm:spPr/>
      <dgm:t>
        <a:bodyPr/>
        <a:lstStyle/>
        <a:p>
          <a:endParaRPr lang="ru-RU"/>
        </a:p>
      </dgm:t>
    </dgm:pt>
    <dgm:pt modelId="{11CC3AB8-7C3C-4BDC-B191-66A83D916F95}" type="sibTrans" cxnId="{6C7AA2BE-B4FC-47E1-8409-6B0E38E7D965}">
      <dgm:prSet/>
      <dgm:spPr/>
      <dgm:t>
        <a:bodyPr/>
        <a:lstStyle/>
        <a:p>
          <a:endParaRPr lang="ru-RU"/>
        </a:p>
      </dgm:t>
    </dgm:pt>
    <dgm:pt modelId="{6187350A-7057-449C-919A-C0434C29B01A}">
      <dgm:prSet phldrT="[Текст]" custT="1"/>
      <dgm:spPr/>
      <dgm:t>
        <a:bodyPr/>
        <a:lstStyle/>
        <a:p>
          <a:r>
            <a:rPr lang="ru-RU" sz="1400" b="1" dirty="0" smtClean="0"/>
            <a:t>Деменция</a:t>
          </a:r>
          <a:endParaRPr lang="ru-RU" sz="1400" b="1" dirty="0"/>
        </a:p>
      </dgm:t>
    </dgm:pt>
    <dgm:pt modelId="{0D153E0E-8C8B-4CA6-BFF3-2242EF363543}" type="parTrans" cxnId="{1FB45BD3-CFE7-44BA-8B33-2993EC49C0BA}">
      <dgm:prSet/>
      <dgm:spPr/>
      <dgm:t>
        <a:bodyPr/>
        <a:lstStyle/>
        <a:p>
          <a:endParaRPr lang="ru-RU"/>
        </a:p>
      </dgm:t>
    </dgm:pt>
    <dgm:pt modelId="{72C2406B-6D1F-4A85-BF55-902DCBDF4EDF}" type="sibTrans" cxnId="{1FB45BD3-CFE7-44BA-8B33-2993EC49C0BA}">
      <dgm:prSet/>
      <dgm:spPr/>
      <dgm:t>
        <a:bodyPr/>
        <a:lstStyle/>
        <a:p>
          <a:endParaRPr lang="ru-RU"/>
        </a:p>
      </dgm:t>
    </dgm:pt>
    <dgm:pt modelId="{4CD3FFDC-3122-4E94-B595-BC5E8CB91993}">
      <dgm:prSet phldrT="[Текст]" custT="1"/>
      <dgm:spPr/>
      <dgm:t>
        <a:bodyPr/>
        <a:lstStyle/>
        <a:p>
          <a:r>
            <a:rPr lang="ru-RU" sz="1400" b="1" dirty="0" smtClean="0"/>
            <a:t>Ранняя помощь</a:t>
          </a:r>
          <a:endParaRPr lang="ru-RU" sz="1400" b="1" dirty="0"/>
        </a:p>
      </dgm:t>
    </dgm:pt>
    <dgm:pt modelId="{748DB40F-D51C-4F43-987C-52CACA7B1E48}" type="parTrans" cxnId="{040F974C-C17D-484D-8D8A-8C4A6D9561FE}">
      <dgm:prSet/>
      <dgm:spPr/>
      <dgm:t>
        <a:bodyPr/>
        <a:lstStyle/>
        <a:p>
          <a:endParaRPr lang="ru-RU"/>
        </a:p>
      </dgm:t>
    </dgm:pt>
    <dgm:pt modelId="{BE018968-2CFD-48AB-8A74-25D9C9B168C0}" type="sibTrans" cxnId="{040F974C-C17D-484D-8D8A-8C4A6D9561FE}">
      <dgm:prSet/>
      <dgm:spPr/>
      <dgm:t>
        <a:bodyPr/>
        <a:lstStyle/>
        <a:p>
          <a:endParaRPr lang="ru-RU"/>
        </a:p>
      </dgm:t>
    </dgm:pt>
    <dgm:pt modelId="{D7B5DB2E-CFC0-4664-920D-7CC29E80E65C}">
      <dgm:prSet phldrT="[Текст]" custT="1"/>
      <dgm:spPr/>
      <dgm:t>
        <a:bodyPr/>
        <a:lstStyle/>
        <a:p>
          <a:r>
            <a:rPr lang="ru-RU" sz="1400" b="1" dirty="0" smtClean="0"/>
            <a:t> Показатели   результативности социальной работы</a:t>
          </a:r>
          <a:endParaRPr lang="ru-RU" sz="1400" b="1" dirty="0"/>
        </a:p>
      </dgm:t>
    </dgm:pt>
    <dgm:pt modelId="{9DB36ECB-0107-4768-8717-60ACA2221618}" type="parTrans" cxnId="{54C00A0F-D908-4D5F-B10C-D24D5F668621}">
      <dgm:prSet/>
      <dgm:spPr/>
      <dgm:t>
        <a:bodyPr/>
        <a:lstStyle/>
        <a:p>
          <a:endParaRPr lang="ru-RU"/>
        </a:p>
      </dgm:t>
    </dgm:pt>
    <dgm:pt modelId="{A6456057-CAD3-403B-9D7B-132F344AFCEE}" type="sibTrans" cxnId="{54C00A0F-D908-4D5F-B10C-D24D5F668621}">
      <dgm:prSet/>
      <dgm:spPr/>
      <dgm:t>
        <a:bodyPr/>
        <a:lstStyle/>
        <a:p>
          <a:endParaRPr lang="ru-RU"/>
        </a:p>
      </dgm:t>
    </dgm:pt>
    <dgm:pt modelId="{E07B1F0E-2DA7-4629-A3E6-ECB6650E53A4}">
      <dgm:prSet phldrT="[Текст]" custT="1"/>
      <dgm:spPr/>
      <dgm:t>
        <a:bodyPr/>
        <a:lstStyle/>
        <a:p>
          <a:r>
            <a:rPr lang="ru-RU" sz="1400" b="1" dirty="0" smtClean="0"/>
            <a:t>Сопровождение всех категорий нуждающихся</a:t>
          </a:r>
          <a:endParaRPr lang="ru-RU" sz="1400" b="1" dirty="0"/>
        </a:p>
      </dgm:t>
    </dgm:pt>
    <dgm:pt modelId="{FFC8E62A-8539-483D-8F5D-9379A4C39C49}" type="parTrans" cxnId="{00F9420A-9BEA-4C90-B9D0-075C9FFAD38E}">
      <dgm:prSet/>
      <dgm:spPr/>
      <dgm:t>
        <a:bodyPr/>
        <a:lstStyle/>
        <a:p>
          <a:endParaRPr lang="ru-RU"/>
        </a:p>
      </dgm:t>
    </dgm:pt>
    <dgm:pt modelId="{A799B09E-F757-4F68-B9D3-CB37A513A5E0}" type="sibTrans" cxnId="{00F9420A-9BEA-4C90-B9D0-075C9FFAD38E}">
      <dgm:prSet/>
      <dgm:spPr/>
      <dgm:t>
        <a:bodyPr/>
        <a:lstStyle/>
        <a:p>
          <a:endParaRPr lang="ru-RU"/>
        </a:p>
      </dgm:t>
    </dgm:pt>
    <dgm:pt modelId="{6B1F094F-E0EF-427E-A5DE-C3EE3D69B0CF}">
      <dgm:prSet phldrT="[Текст]" custT="1"/>
      <dgm:spPr/>
      <dgm:t>
        <a:bodyPr/>
        <a:lstStyle/>
        <a:p>
          <a:r>
            <a:rPr lang="ru-RU" sz="1400" b="1" dirty="0" smtClean="0"/>
            <a:t> Повышение качества предоставления услуг</a:t>
          </a:r>
          <a:endParaRPr lang="ru-RU" sz="1400" b="1" dirty="0"/>
        </a:p>
      </dgm:t>
    </dgm:pt>
    <dgm:pt modelId="{985D6C6D-043F-4F02-A2D3-84F8D539D587}" type="parTrans" cxnId="{0823F398-9037-461B-B1B0-A56D0B1DE1F1}">
      <dgm:prSet/>
      <dgm:spPr/>
      <dgm:t>
        <a:bodyPr/>
        <a:lstStyle/>
        <a:p>
          <a:endParaRPr lang="ru-RU"/>
        </a:p>
      </dgm:t>
    </dgm:pt>
    <dgm:pt modelId="{366E80C5-3F58-4E5F-AF52-536BA6C48947}" type="sibTrans" cxnId="{0823F398-9037-461B-B1B0-A56D0B1DE1F1}">
      <dgm:prSet/>
      <dgm:spPr/>
      <dgm:t>
        <a:bodyPr/>
        <a:lstStyle/>
        <a:p>
          <a:endParaRPr lang="ru-RU"/>
        </a:p>
      </dgm:t>
    </dgm:pt>
    <dgm:pt modelId="{9DFFC4BE-A43F-4B9E-AF07-7F67BAD03919}">
      <dgm:prSet phldrT="[Текст]" custT="1"/>
      <dgm:spPr/>
      <dgm:t>
        <a:bodyPr/>
        <a:lstStyle/>
        <a:p>
          <a:r>
            <a:rPr lang="ru-RU" sz="1400" b="1" dirty="0" smtClean="0"/>
            <a:t>Сопровождаемое проживание и трудоустройство</a:t>
          </a:r>
          <a:endParaRPr lang="ru-RU" sz="1400" b="1" dirty="0"/>
        </a:p>
      </dgm:t>
    </dgm:pt>
    <dgm:pt modelId="{2AAE1E9B-059C-4B3C-B4A8-92F2F4AF63C9}" type="parTrans" cxnId="{FEB3BBC3-529C-4D17-B48A-17936C23D131}">
      <dgm:prSet/>
      <dgm:spPr/>
      <dgm:t>
        <a:bodyPr/>
        <a:lstStyle/>
        <a:p>
          <a:endParaRPr lang="ru-RU"/>
        </a:p>
      </dgm:t>
    </dgm:pt>
    <dgm:pt modelId="{061F81EC-0671-4DE7-A38E-00D880D59A76}" type="sibTrans" cxnId="{FEB3BBC3-529C-4D17-B48A-17936C23D131}">
      <dgm:prSet/>
      <dgm:spPr/>
      <dgm:t>
        <a:bodyPr/>
        <a:lstStyle/>
        <a:p>
          <a:endParaRPr lang="ru-RU"/>
        </a:p>
      </dgm:t>
    </dgm:pt>
    <dgm:pt modelId="{F237BB1C-1063-46DD-9FF1-7BD67AE4DE4C}" type="pres">
      <dgm:prSet presAssocID="{74901181-7F63-4757-85CD-34A522F487D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A8F135-A74B-4276-B6DB-361FA1B1661F}" type="pres">
      <dgm:prSet presAssocID="{52E5A22E-013F-4A3A-AD0E-E1B6C96517D7}" presName="centerShape" presStyleLbl="node0" presStyleIdx="0" presStyleCnt="1"/>
      <dgm:spPr/>
      <dgm:t>
        <a:bodyPr/>
        <a:lstStyle/>
        <a:p>
          <a:endParaRPr lang="ru-RU"/>
        </a:p>
      </dgm:t>
    </dgm:pt>
    <dgm:pt modelId="{1ED78A57-FF73-4D7E-88CC-8304CDEA428B}" type="pres">
      <dgm:prSet presAssocID="{985D6C6D-043F-4F02-A2D3-84F8D539D587}" presName="parTrans" presStyleLbl="sibTrans2D1" presStyleIdx="0" presStyleCnt="8"/>
      <dgm:spPr/>
      <dgm:t>
        <a:bodyPr/>
        <a:lstStyle/>
        <a:p>
          <a:endParaRPr lang="ru-RU"/>
        </a:p>
      </dgm:t>
    </dgm:pt>
    <dgm:pt modelId="{9DCEAE34-4FEE-4D83-9F1F-FB7FFC866F25}" type="pres">
      <dgm:prSet presAssocID="{985D6C6D-043F-4F02-A2D3-84F8D539D587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EB2B061B-322A-4694-9C6E-CAE7CAB33DD3}" type="pres">
      <dgm:prSet presAssocID="{6B1F094F-E0EF-427E-A5DE-C3EE3D69B0CF}" presName="node" presStyleLbl="node1" presStyleIdx="0" presStyleCnt="8" custScaleX="146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0BF1C-EE4C-44B8-8E9A-9B7E4B402C79}" type="pres">
      <dgm:prSet presAssocID="{2AAE1E9B-059C-4B3C-B4A8-92F2F4AF63C9}" presName="parTrans" presStyleLbl="sibTrans2D1" presStyleIdx="1" presStyleCnt="8"/>
      <dgm:spPr/>
      <dgm:t>
        <a:bodyPr/>
        <a:lstStyle/>
        <a:p>
          <a:endParaRPr lang="ru-RU"/>
        </a:p>
      </dgm:t>
    </dgm:pt>
    <dgm:pt modelId="{41DA62E9-98D8-476D-BB5F-BF8461D1F88C}" type="pres">
      <dgm:prSet presAssocID="{2AAE1E9B-059C-4B3C-B4A8-92F2F4AF63C9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FC935AEF-C0C0-41A3-8C88-35934AEC5507}" type="pres">
      <dgm:prSet presAssocID="{9DFFC4BE-A43F-4B9E-AF07-7F67BAD03919}" presName="node" presStyleLbl="node1" presStyleIdx="1" presStyleCnt="8" custScaleX="175529" custScaleY="117795" custRadScaleRad="112371" custRadScaleInc="26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9C635-14EF-47D9-B669-6AD34C80C49A}" type="pres">
      <dgm:prSet presAssocID="{2F71B090-60CD-40C5-B206-DE26F9ECDABE}" presName="parTrans" presStyleLbl="sibTrans2D1" presStyleIdx="2" presStyleCnt="8"/>
      <dgm:spPr/>
      <dgm:t>
        <a:bodyPr/>
        <a:lstStyle/>
        <a:p>
          <a:endParaRPr lang="ru-RU"/>
        </a:p>
      </dgm:t>
    </dgm:pt>
    <dgm:pt modelId="{7210123D-8BC7-4C56-84EB-85DED33D9754}" type="pres">
      <dgm:prSet presAssocID="{2F71B090-60CD-40C5-B206-DE26F9ECDABE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3E57EE47-5155-48AC-9C94-D79CE2A1BB35}" type="pres">
      <dgm:prSet presAssocID="{A1D0327F-4F04-42C5-92BB-8994FC75D74D}" presName="node" presStyleLbl="node1" presStyleIdx="2" presStyleCnt="8" custScaleX="166724" custScaleY="111190" custRadScaleRad="113234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F58759-E35A-4438-A7CB-18283EF70C32}" type="pres">
      <dgm:prSet presAssocID="{8875C6E4-1CC5-447B-A108-A31C9B3A76A9}" presName="parTrans" presStyleLbl="sibTrans2D1" presStyleIdx="3" presStyleCnt="8"/>
      <dgm:spPr/>
      <dgm:t>
        <a:bodyPr/>
        <a:lstStyle/>
        <a:p>
          <a:endParaRPr lang="ru-RU"/>
        </a:p>
      </dgm:t>
    </dgm:pt>
    <dgm:pt modelId="{96C1C24C-A8B8-4035-B780-DFD2167DA6A9}" type="pres">
      <dgm:prSet presAssocID="{8875C6E4-1CC5-447B-A108-A31C9B3A76A9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862CB384-C443-40C3-B588-3D8877D7FEA7}" type="pres">
      <dgm:prSet presAssocID="{3376CB56-7F16-4757-988F-04B132F56141}" presName="node" presStyleLbl="node1" presStyleIdx="3" presStyleCnt="8" custScaleX="154048" custScaleY="104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04CDE-B4A2-4A57-933C-5A7B94571A78}" type="pres">
      <dgm:prSet presAssocID="{0D153E0E-8C8B-4CA6-BFF3-2242EF363543}" presName="parTrans" presStyleLbl="sibTrans2D1" presStyleIdx="4" presStyleCnt="8"/>
      <dgm:spPr/>
      <dgm:t>
        <a:bodyPr/>
        <a:lstStyle/>
        <a:p>
          <a:endParaRPr lang="ru-RU"/>
        </a:p>
      </dgm:t>
    </dgm:pt>
    <dgm:pt modelId="{EC2C194E-1510-4D48-BD4C-A234D54D11AC}" type="pres">
      <dgm:prSet presAssocID="{0D153E0E-8C8B-4CA6-BFF3-2242EF363543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994F34B5-FFCA-4FA2-956D-1CA272CEABAD}" type="pres">
      <dgm:prSet presAssocID="{6187350A-7057-449C-919A-C0434C29B01A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F4CB8-3AE2-4D36-BC02-5EFAAB1A6782}" type="pres">
      <dgm:prSet presAssocID="{748DB40F-D51C-4F43-987C-52CACA7B1E48}" presName="parTrans" presStyleLbl="sibTrans2D1" presStyleIdx="5" presStyleCnt="8"/>
      <dgm:spPr/>
      <dgm:t>
        <a:bodyPr/>
        <a:lstStyle/>
        <a:p>
          <a:endParaRPr lang="ru-RU"/>
        </a:p>
      </dgm:t>
    </dgm:pt>
    <dgm:pt modelId="{B93037FE-FAD1-431B-84CA-BC0668BB5A9C}" type="pres">
      <dgm:prSet presAssocID="{748DB40F-D51C-4F43-987C-52CACA7B1E48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A1C4472B-25A4-4679-840D-14C568666B81}" type="pres">
      <dgm:prSet presAssocID="{4CD3FFDC-3122-4E94-B595-BC5E8CB9199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ECA69-705A-4CE0-9B7F-A940579E19B3}" type="pres">
      <dgm:prSet presAssocID="{9DB36ECB-0107-4768-8717-60ACA2221618}" presName="parTrans" presStyleLbl="sibTrans2D1" presStyleIdx="6" presStyleCnt="8"/>
      <dgm:spPr/>
      <dgm:t>
        <a:bodyPr/>
        <a:lstStyle/>
        <a:p>
          <a:endParaRPr lang="ru-RU"/>
        </a:p>
      </dgm:t>
    </dgm:pt>
    <dgm:pt modelId="{42FCB350-3DE9-4DC5-99A6-48C960C6191D}" type="pres">
      <dgm:prSet presAssocID="{9DB36ECB-0107-4768-8717-60ACA2221618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93E688F0-D9BE-4D41-8AF1-0FEC4161460A}" type="pres">
      <dgm:prSet presAssocID="{D7B5DB2E-CFC0-4664-920D-7CC29E80E65C}" presName="node" presStyleLbl="node1" presStyleIdx="6" presStyleCnt="8" custScaleX="153932" custScaleY="122944" custRadScaleRad="100806" custRadScaleInc="5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41D91F-DB96-4D9B-B1C9-E5D7624A264B}" type="pres">
      <dgm:prSet presAssocID="{FFC8E62A-8539-483D-8F5D-9379A4C39C49}" presName="parTrans" presStyleLbl="sibTrans2D1" presStyleIdx="7" presStyleCnt="8"/>
      <dgm:spPr/>
      <dgm:t>
        <a:bodyPr/>
        <a:lstStyle/>
        <a:p>
          <a:endParaRPr lang="ru-RU"/>
        </a:p>
      </dgm:t>
    </dgm:pt>
    <dgm:pt modelId="{E6ED6F42-A151-4046-8979-1B5D2D560D41}" type="pres">
      <dgm:prSet presAssocID="{FFC8E62A-8539-483D-8F5D-9379A4C39C49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D7D47312-4742-43C4-98AF-197FED99D49F}" type="pres">
      <dgm:prSet presAssocID="{E07B1F0E-2DA7-4629-A3E6-ECB6650E53A4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A5607-57B7-417C-8D36-0C9F55FE0EA6}" type="presOf" srcId="{0D153E0E-8C8B-4CA6-BFF3-2242EF363543}" destId="{EC2C194E-1510-4D48-BD4C-A234D54D11AC}" srcOrd="1" destOrd="0" presId="urn:microsoft.com/office/officeart/2005/8/layout/radial5"/>
    <dgm:cxn modelId="{F4E70929-4916-4F2C-844C-BE2D45FD77EC}" type="presOf" srcId="{4CD3FFDC-3122-4E94-B595-BC5E8CB91993}" destId="{A1C4472B-25A4-4679-840D-14C568666B81}" srcOrd="0" destOrd="0" presId="urn:microsoft.com/office/officeart/2005/8/layout/radial5"/>
    <dgm:cxn modelId="{C20CB5A3-26D3-4944-BE0C-496D53C7481A}" type="presOf" srcId="{52E5A22E-013F-4A3A-AD0E-E1B6C96517D7}" destId="{BEA8F135-A74B-4276-B6DB-361FA1B1661F}" srcOrd="0" destOrd="0" presId="urn:microsoft.com/office/officeart/2005/8/layout/radial5"/>
    <dgm:cxn modelId="{0B6E4803-7B97-4DF0-A762-DAC9C78C7942}" type="presOf" srcId="{E07B1F0E-2DA7-4629-A3E6-ECB6650E53A4}" destId="{D7D47312-4742-43C4-98AF-197FED99D49F}" srcOrd="0" destOrd="0" presId="urn:microsoft.com/office/officeart/2005/8/layout/radial5"/>
    <dgm:cxn modelId="{54C00A0F-D908-4D5F-B10C-D24D5F668621}" srcId="{52E5A22E-013F-4A3A-AD0E-E1B6C96517D7}" destId="{D7B5DB2E-CFC0-4664-920D-7CC29E80E65C}" srcOrd="6" destOrd="0" parTransId="{9DB36ECB-0107-4768-8717-60ACA2221618}" sibTransId="{A6456057-CAD3-403B-9D7B-132F344AFCEE}"/>
    <dgm:cxn modelId="{8C2E1AC1-C3F4-4CAE-9C76-31323A1FF390}" type="presOf" srcId="{D7B5DB2E-CFC0-4664-920D-7CC29E80E65C}" destId="{93E688F0-D9BE-4D41-8AF1-0FEC4161460A}" srcOrd="0" destOrd="0" presId="urn:microsoft.com/office/officeart/2005/8/layout/radial5"/>
    <dgm:cxn modelId="{040F974C-C17D-484D-8D8A-8C4A6D9561FE}" srcId="{52E5A22E-013F-4A3A-AD0E-E1B6C96517D7}" destId="{4CD3FFDC-3122-4E94-B595-BC5E8CB91993}" srcOrd="5" destOrd="0" parTransId="{748DB40F-D51C-4F43-987C-52CACA7B1E48}" sibTransId="{BE018968-2CFD-48AB-8A74-25D9C9B168C0}"/>
    <dgm:cxn modelId="{D34D70D7-1B57-4523-8028-38EC39CD7D64}" type="presOf" srcId="{2AAE1E9B-059C-4B3C-B4A8-92F2F4AF63C9}" destId="{41DA62E9-98D8-476D-BB5F-BF8461D1F88C}" srcOrd="1" destOrd="0" presId="urn:microsoft.com/office/officeart/2005/8/layout/radial5"/>
    <dgm:cxn modelId="{1360F99B-FBDA-43C5-8CBD-DB1FD8B42812}" type="presOf" srcId="{985D6C6D-043F-4F02-A2D3-84F8D539D587}" destId="{9DCEAE34-4FEE-4D83-9F1F-FB7FFC866F25}" srcOrd="1" destOrd="0" presId="urn:microsoft.com/office/officeart/2005/8/layout/radial5"/>
    <dgm:cxn modelId="{23AFF53F-CD94-4D05-AB2A-21FA46A01266}" type="presOf" srcId="{0D153E0E-8C8B-4CA6-BFF3-2242EF363543}" destId="{0BA04CDE-B4A2-4A57-933C-5A7B94571A78}" srcOrd="0" destOrd="0" presId="urn:microsoft.com/office/officeart/2005/8/layout/radial5"/>
    <dgm:cxn modelId="{627B91D3-E2E4-4536-90EA-5931BF01EA01}" type="presOf" srcId="{3376CB56-7F16-4757-988F-04B132F56141}" destId="{862CB384-C443-40C3-B588-3D8877D7FEA7}" srcOrd="0" destOrd="0" presId="urn:microsoft.com/office/officeart/2005/8/layout/radial5"/>
    <dgm:cxn modelId="{6F53D16E-F63D-446A-94EF-D7F1011D6BD7}" type="presOf" srcId="{985D6C6D-043F-4F02-A2D3-84F8D539D587}" destId="{1ED78A57-FF73-4D7E-88CC-8304CDEA428B}" srcOrd="0" destOrd="0" presId="urn:microsoft.com/office/officeart/2005/8/layout/radial5"/>
    <dgm:cxn modelId="{F47CA5B1-DE6E-4250-BDF4-4A2ED23E0265}" type="presOf" srcId="{FFC8E62A-8539-483D-8F5D-9379A4C39C49}" destId="{2641D91F-DB96-4D9B-B1C9-E5D7624A264B}" srcOrd="0" destOrd="0" presId="urn:microsoft.com/office/officeart/2005/8/layout/radial5"/>
    <dgm:cxn modelId="{B13188A4-A573-4706-BF67-3B97C98F7190}" srcId="{52E5A22E-013F-4A3A-AD0E-E1B6C96517D7}" destId="{A1D0327F-4F04-42C5-92BB-8994FC75D74D}" srcOrd="2" destOrd="0" parTransId="{2F71B090-60CD-40C5-B206-DE26F9ECDABE}" sibTransId="{21D9E4C3-39F3-4F52-BB6F-DD25CF14A8E5}"/>
    <dgm:cxn modelId="{1DDC132E-5A84-4612-AC97-206559C7E63B}" type="presOf" srcId="{9DFFC4BE-A43F-4B9E-AF07-7F67BAD03919}" destId="{FC935AEF-C0C0-41A3-8C88-35934AEC5507}" srcOrd="0" destOrd="0" presId="urn:microsoft.com/office/officeart/2005/8/layout/radial5"/>
    <dgm:cxn modelId="{82C21E85-3E67-4EDF-875D-F08B0965276E}" type="presOf" srcId="{2AAE1E9B-059C-4B3C-B4A8-92F2F4AF63C9}" destId="{2A10BF1C-EE4C-44B8-8E9A-9B7E4B402C79}" srcOrd="0" destOrd="0" presId="urn:microsoft.com/office/officeart/2005/8/layout/radial5"/>
    <dgm:cxn modelId="{FEB3BBC3-529C-4D17-B48A-17936C23D131}" srcId="{52E5A22E-013F-4A3A-AD0E-E1B6C96517D7}" destId="{9DFFC4BE-A43F-4B9E-AF07-7F67BAD03919}" srcOrd="1" destOrd="0" parTransId="{2AAE1E9B-059C-4B3C-B4A8-92F2F4AF63C9}" sibTransId="{061F81EC-0671-4DE7-A38E-00D880D59A76}"/>
    <dgm:cxn modelId="{DCE47EAF-EC9D-40A6-A2C5-DFFC794C82F1}" srcId="{74901181-7F63-4757-85CD-34A522F487DD}" destId="{52E5A22E-013F-4A3A-AD0E-E1B6C96517D7}" srcOrd="0" destOrd="0" parTransId="{CCA5CD32-73A7-4BD9-971C-7EBBD1E19F11}" sibTransId="{E9CAE781-CA81-4BE1-B87E-5063B8919D4B}"/>
    <dgm:cxn modelId="{75A24163-9F56-4CA5-9816-4CB80BAF6301}" type="presOf" srcId="{8875C6E4-1CC5-447B-A108-A31C9B3A76A9}" destId="{00F58759-E35A-4438-A7CB-18283EF70C32}" srcOrd="0" destOrd="0" presId="urn:microsoft.com/office/officeart/2005/8/layout/radial5"/>
    <dgm:cxn modelId="{8A2E319B-F3BF-4DE4-A89A-2D0D6F74CABC}" type="presOf" srcId="{9DB36ECB-0107-4768-8717-60ACA2221618}" destId="{9BCECA69-705A-4CE0-9B7F-A940579E19B3}" srcOrd="0" destOrd="0" presId="urn:microsoft.com/office/officeart/2005/8/layout/radial5"/>
    <dgm:cxn modelId="{C0182ADA-6ABF-4EF2-AA30-5CBA2425C5AC}" type="presOf" srcId="{A1D0327F-4F04-42C5-92BB-8994FC75D74D}" destId="{3E57EE47-5155-48AC-9C94-D79CE2A1BB35}" srcOrd="0" destOrd="0" presId="urn:microsoft.com/office/officeart/2005/8/layout/radial5"/>
    <dgm:cxn modelId="{AC59F4D1-A8BB-4FD1-9C6A-69ACF436F976}" type="presOf" srcId="{6187350A-7057-449C-919A-C0434C29B01A}" destId="{994F34B5-FFCA-4FA2-956D-1CA272CEABAD}" srcOrd="0" destOrd="0" presId="urn:microsoft.com/office/officeart/2005/8/layout/radial5"/>
    <dgm:cxn modelId="{1FB45BD3-CFE7-44BA-8B33-2993EC49C0BA}" srcId="{52E5A22E-013F-4A3A-AD0E-E1B6C96517D7}" destId="{6187350A-7057-449C-919A-C0434C29B01A}" srcOrd="4" destOrd="0" parTransId="{0D153E0E-8C8B-4CA6-BFF3-2242EF363543}" sibTransId="{72C2406B-6D1F-4A85-BF55-902DCBDF4EDF}"/>
    <dgm:cxn modelId="{8A851514-81B2-4CAB-A75F-12601617F559}" type="presOf" srcId="{748DB40F-D51C-4F43-987C-52CACA7B1E48}" destId="{B93037FE-FAD1-431B-84CA-BC0668BB5A9C}" srcOrd="1" destOrd="0" presId="urn:microsoft.com/office/officeart/2005/8/layout/radial5"/>
    <dgm:cxn modelId="{D09D0A33-59D1-4C4F-85FC-A0E4A9D5BE40}" type="presOf" srcId="{8875C6E4-1CC5-447B-A108-A31C9B3A76A9}" destId="{96C1C24C-A8B8-4035-B780-DFD2167DA6A9}" srcOrd="1" destOrd="0" presId="urn:microsoft.com/office/officeart/2005/8/layout/radial5"/>
    <dgm:cxn modelId="{ED09A3B5-A176-47A8-9CEC-69E125EAF550}" type="presOf" srcId="{748DB40F-D51C-4F43-987C-52CACA7B1E48}" destId="{CBCF4CB8-3AE2-4D36-BC02-5EFAAB1A6782}" srcOrd="0" destOrd="0" presId="urn:microsoft.com/office/officeart/2005/8/layout/radial5"/>
    <dgm:cxn modelId="{FE7AB935-A780-44AE-A45F-F44FAEED17B1}" type="presOf" srcId="{FFC8E62A-8539-483D-8F5D-9379A4C39C49}" destId="{E6ED6F42-A151-4046-8979-1B5D2D560D41}" srcOrd="1" destOrd="0" presId="urn:microsoft.com/office/officeart/2005/8/layout/radial5"/>
    <dgm:cxn modelId="{91449858-D2C2-4649-A6EC-0C0BF41BEABB}" type="presOf" srcId="{6B1F094F-E0EF-427E-A5DE-C3EE3D69B0CF}" destId="{EB2B061B-322A-4694-9C6E-CAE7CAB33DD3}" srcOrd="0" destOrd="0" presId="urn:microsoft.com/office/officeart/2005/8/layout/radial5"/>
    <dgm:cxn modelId="{6C7AA2BE-B4FC-47E1-8409-6B0E38E7D965}" srcId="{52E5A22E-013F-4A3A-AD0E-E1B6C96517D7}" destId="{3376CB56-7F16-4757-988F-04B132F56141}" srcOrd="3" destOrd="0" parTransId="{8875C6E4-1CC5-447B-A108-A31C9B3A76A9}" sibTransId="{11CC3AB8-7C3C-4BDC-B191-66A83D916F95}"/>
    <dgm:cxn modelId="{00F9420A-9BEA-4C90-B9D0-075C9FFAD38E}" srcId="{52E5A22E-013F-4A3A-AD0E-E1B6C96517D7}" destId="{E07B1F0E-2DA7-4629-A3E6-ECB6650E53A4}" srcOrd="7" destOrd="0" parTransId="{FFC8E62A-8539-483D-8F5D-9379A4C39C49}" sibTransId="{A799B09E-F757-4F68-B9D3-CB37A513A5E0}"/>
    <dgm:cxn modelId="{F36A7B4B-5CDB-40D4-B279-9BB04F968122}" type="presOf" srcId="{9DB36ECB-0107-4768-8717-60ACA2221618}" destId="{42FCB350-3DE9-4DC5-99A6-48C960C6191D}" srcOrd="1" destOrd="0" presId="urn:microsoft.com/office/officeart/2005/8/layout/radial5"/>
    <dgm:cxn modelId="{0823F398-9037-461B-B1B0-A56D0B1DE1F1}" srcId="{52E5A22E-013F-4A3A-AD0E-E1B6C96517D7}" destId="{6B1F094F-E0EF-427E-A5DE-C3EE3D69B0CF}" srcOrd="0" destOrd="0" parTransId="{985D6C6D-043F-4F02-A2D3-84F8D539D587}" sibTransId="{366E80C5-3F58-4E5F-AF52-536BA6C48947}"/>
    <dgm:cxn modelId="{D8EDB042-1105-420E-B15B-74A08000AF84}" type="presOf" srcId="{2F71B090-60CD-40C5-B206-DE26F9ECDABE}" destId="{DDF9C635-14EF-47D9-B669-6AD34C80C49A}" srcOrd="0" destOrd="0" presId="urn:microsoft.com/office/officeart/2005/8/layout/radial5"/>
    <dgm:cxn modelId="{04C19948-B107-454C-BA23-12E73F98F964}" type="presOf" srcId="{74901181-7F63-4757-85CD-34A522F487DD}" destId="{F237BB1C-1063-46DD-9FF1-7BD67AE4DE4C}" srcOrd="0" destOrd="0" presId="urn:microsoft.com/office/officeart/2005/8/layout/radial5"/>
    <dgm:cxn modelId="{BACC46E3-DBB5-41CD-AB04-BFDCD0355571}" type="presOf" srcId="{2F71B090-60CD-40C5-B206-DE26F9ECDABE}" destId="{7210123D-8BC7-4C56-84EB-85DED33D9754}" srcOrd="1" destOrd="0" presId="urn:microsoft.com/office/officeart/2005/8/layout/radial5"/>
    <dgm:cxn modelId="{B702A794-1E89-4D93-AB38-118ED4BB1B81}" type="presParOf" srcId="{F237BB1C-1063-46DD-9FF1-7BD67AE4DE4C}" destId="{BEA8F135-A74B-4276-B6DB-361FA1B1661F}" srcOrd="0" destOrd="0" presId="urn:microsoft.com/office/officeart/2005/8/layout/radial5"/>
    <dgm:cxn modelId="{F1A195B4-7FEE-457E-8561-BA614C709A39}" type="presParOf" srcId="{F237BB1C-1063-46DD-9FF1-7BD67AE4DE4C}" destId="{1ED78A57-FF73-4D7E-88CC-8304CDEA428B}" srcOrd="1" destOrd="0" presId="urn:microsoft.com/office/officeart/2005/8/layout/radial5"/>
    <dgm:cxn modelId="{CBBC263C-335D-473B-974F-F405E2EB77F0}" type="presParOf" srcId="{1ED78A57-FF73-4D7E-88CC-8304CDEA428B}" destId="{9DCEAE34-4FEE-4D83-9F1F-FB7FFC866F25}" srcOrd="0" destOrd="0" presId="urn:microsoft.com/office/officeart/2005/8/layout/radial5"/>
    <dgm:cxn modelId="{A88CD0B9-58C8-4409-A03D-8DE03BD20074}" type="presParOf" srcId="{F237BB1C-1063-46DD-9FF1-7BD67AE4DE4C}" destId="{EB2B061B-322A-4694-9C6E-CAE7CAB33DD3}" srcOrd="2" destOrd="0" presId="urn:microsoft.com/office/officeart/2005/8/layout/radial5"/>
    <dgm:cxn modelId="{25981034-B6B9-4AA1-B41F-96B365E47B81}" type="presParOf" srcId="{F237BB1C-1063-46DD-9FF1-7BD67AE4DE4C}" destId="{2A10BF1C-EE4C-44B8-8E9A-9B7E4B402C79}" srcOrd="3" destOrd="0" presId="urn:microsoft.com/office/officeart/2005/8/layout/radial5"/>
    <dgm:cxn modelId="{81B50C94-20F0-498B-84ED-AB34F34D4FAE}" type="presParOf" srcId="{2A10BF1C-EE4C-44B8-8E9A-9B7E4B402C79}" destId="{41DA62E9-98D8-476D-BB5F-BF8461D1F88C}" srcOrd="0" destOrd="0" presId="urn:microsoft.com/office/officeart/2005/8/layout/radial5"/>
    <dgm:cxn modelId="{D5D234C2-7CBD-4093-B733-C915B214086F}" type="presParOf" srcId="{F237BB1C-1063-46DD-9FF1-7BD67AE4DE4C}" destId="{FC935AEF-C0C0-41A3-8C88-35934AEC5507}" srcOrd="4" destOrd="0" presId="urn:microsoft.com/office/officeart/2005/8/layout/radial5"/>
    <dgm:cxn modelId="{E79F7009-EF6C-44E5-B06F-1EEB37D1D39D}" type="presParOf" srcId="{F237BB1C-1063-46DD-9FF1-7BD67AE4DE4C}" destId="{DDF9C635-14EF-47D9-B669-6AD34C80C49A}" srcOrd="5" destOrd="0" presId="urn:microsoft.com/office/officeart/2005/8/layout/radial5"/>
    <dgm:cxn modelId="{C6B8F471-E07E-4D99-B754-B9854CEEC767}" type="presParOf" srcId="{DDF9C635-14EF-47D9-B669-6AD34C80C49A}" destId="{7210123D-8BC7-4C56-84EB-85DED33D9754}" srcOrd="0" destOrd="0" presId="urn:microsoft.com/office/officeart/2005/8/layout/radial5"/>
    <dgm:cxn modelId="{E8315EA8-A9DF-475E-93D0-6D2FEEE9423C}" type="presParOf" srcId="{F237BB1C-1063-46DD-9FF1-7BD67AE4DE4C}" destId="{3E57EE47-5155-48AC-9C94-D79CE2A1BB35}" srcOrd="6" destOrd="0" presId="urn:microsoft.com/office/officeart/2005/8/layout/radial5"/>
    <dgm:cxn modelId="{3CFEBE63-F239-4FEE-A5C8-312CC78553A4}" type="presParOf" srcId="{F237BB1C-1063-46DD-9FF1-7BD67AE4DE4C}" destId="{00F58759-E35A-4438-A7CB-18283EF70C32}" srcOrd="7" destOrd="0" presId="urn:microsoft.com/office/officeart/2005/8/layout/radial5"/>
    <dgm:cxn modelId="{B4C78002-619F-436D-8ED1-338D12EC3ED6}" type="presParOf" srcId="{00F58759-E35A-4438-A7CB-18283EF70C32}" destId="{96C1C24C-A8B8-4035-B780-DFD2167DA6A9}" srcOrd="0" destOrd="0" presId="urn:microsoft.com/office/officeart/2005/8/layout/radial5"/>
    <dgm:cxn modelId="{7147E5CF-ED67-43FB-913B-3872CCCB75AC}" type="presParOf" srcId="{F237BB1C-1063-46DD-9FF1-7BD67AE4DE4C}" destId="{862CB384-C443-40C3-B588-3D8877D7FEA7}" srcOrd="8" destOrd="0" presId="urn:microsoft.com/office/officeart/2005/8/layout/radial5"/>
    <dgm:cxn modelId="{EC4D4370-98E8-4934-8163-BED80C2C2DCB}" type="presParOf" srcId="{F237BB1C-1063-46DD-9FF1-7BD67AE4DE4C}" destId="{0BA04CDE-B4A2-4A57-933C-5A7B94571A78}" srcOrd="9" destOrd="0" presId="urn:microsoft.com/office/officeart/2005/8/layout/radial5"/>
    <dgm:cxn modelId="{E1741934-E047-4514-97FC-9759B15600DF}" type="presParOf" srcId="{0BA04CDE-B4A2-4A57-933C-5A7B94571A78}" destId="{EC2C194E-1510-4D48-BD4C-A234D54D11AC}" srcOrd="0" destOrd="0" presId="urn:microsoft.com/office/officeart/2005/8/layout/radial5"/>
    <dgm:cxn modelId="{5B59F483-27A3-4C7E-8622-074C8DD8F397}" type="presParOf" srcId="{F237BB1C-1063-46DD-9FF1-7BD67AE4DE4C}" destId="{994F34B5-FFCA-4FA2-956D-1CA272CEABAD}" srcOrd="10" destOrd="0" presId="urn:microsoft.com/office/officeart/2005/8/layout/radial5"/>
    <dgm:cxn modelId="{CC5DFC3B-CABD-4EA1-8F78-443A40CED213}" type="presParOf" srcId="{F237BB1C-1063-46DD-9FF1-7BD67AE4DE4C}" destId="{CBCF4CB8-3AE2-4D36-BC02-5EFAAB1A6782}" srcOrd="11" destOrd="0" presId="urn:microsoft.com/office/officeart/2005/8/layout/radial5"/>
    <dgm:cxn modelId="{1FCE5B07-E6A0-4D6D-A73A-53A0F9A746B6}" type="presParOf" srcId="{CBCF4CB8-3AE2-4D36-BC02-5EFAAB1A6782}" destId="{B93037FE-FAD1-431B-84CA-BC0668BB5A9C}" srcOrd="0" destOrd="0" presId="urn:microsoft.com/office/officeart/2005/8/layout/radial5"/>
    <dgm:cxn modelId="{5AFE1581-2B27-49F7-9C48-205BBF47E52D}" type="presParOf" srcId="{F237BB1C-1063-46DD-9FF1-7BD67AE4DE4C}" destId="{A1C4472B-25A4-4679-840D-14C568666B81}" srcOrd="12" destOrd="0" presId="urn:microsoft.com/office/officeart/2005/8/layout/radial5"/>
    <dgm:cxn modelId="{0B99B374-F257-4A64-850F-0A1817BC7AC4}" type="presParOf" srcId="{F237BB1C-1063-46DD-9FF1-7BD67AE4DE4C}" destId="{9BCECA69-705A-4CE0-9B7F-A940579E19B3}" srcOrd="13" destOrd="0" presId="urn:microsoft.com/office/officeart/2005/8/layout/radial5"/>
    <dgm:cxn modelId="{96311C09-C7DD-4CBD-B8A3-384BEF24D5A8}" type="presParOf" srcId="{9BCECA69-705A-4CE0-9B7F-A940579E19B3}" destId="{42FCB350-3DE9-4DC5-99A6-48C960C6191D}" srcOrd="0" destOrd="0" presId="urn:microsoft.com/office/officeart/2005/8/layout/radial5"/>
    <dgm:cxn modelId="{57229EBC-07B6-48D6-A4ED-58C94338FD4F}" type="presParOf" srcId="{F237BB1C-1063-46DD-9FF1-7BD67AE4DE4C}" destId="{93E688F0-D9BE-4D41-8AF1-0FEC4161460A}" srcOrd="14" destOrd="0" presId="urn:microsoft.com/office/officeart/2005/8/layout/radial5"/>
    <dgm:cxn modelId="{334F19A7-2E9E-4973-9DB6-924546C8787A}" type="presParOf" srcId="{F237BB1C-1063-46DD-9FF1-7BD67AE4DE4C}" destId="{2641D91F-DB96-4D9B-B1C9-E5D7624A264B}" srcOrd="15" destOrd="0" presId="urn:microsoft.com/office/officeart/2005/8/layout/radial5"/>
    <dgm:cxn modelId="{A7827111-7636-41FD-BC6F-C9B99E138029}" type="presParOf" srcId="{2641D91F-DB96-4D9B-B1C9-E5D7624A264B}" destId="{E6ED6F42-A151-4046-8979-1B5D2D560D41}" srcOrd="0" destOrd="0" presId="urn:microsoft.com/office/officeart/2005/8/layout/radial5"/>
    <dgm:cxn modelId="{9651AFFA-8B8A-4D29-A5DB-7EFA457871AA}" type="presParOf" srcId="{F237BB1C-1063-46DD-9FF1-7BD67AE4DE4C}" destId="{D7D47312-4742-43C4-98AF-197FED99D49F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3B485D-C09C-4ACB-9278-63C6C7323F8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5FBA0D-2343-48F1-83E2-6922422A48E0}">
      <dgm:prSet/>
      <dgm:spPr/>
      <dgm:t>
        <a:bodyPr/>
        <a:lstStyle/>
        <a:p>
          <a:pPr rtl="0"/>
          <a:endParaRPr lang="ru-RU"/>
        </a:p>
      </dgm:t>
    </dgm:pt>
    <dgm:pt modelId="{08773F82-8B27-4C7E-99B4-6ABE7B66B3DE}" type="parTrans" cxnId="{DD97E126-1085-491C-8F03-5FE52684302E}">
      <dgm:prSet/>
      <dgm:spPr/>
      <dgm:t>
        <a:bodyPr/>
        <a:lstStyle/>
        <a:p>
          <a:endParaRPr lang="ru-RU"/>
        </a:p>
      </dgm:t>
    </dgm:pt>
    <dgm:pt modelId="{D933F3E6-0C70-4F20-8C8F-C82E625CB9B5}" type="sibTrans" cxnId="{DD97E126-1085-491C-8F03-5FE52684302E}">
      <dgm:prSet/>
      <dgm:spPr/>
      <dgm:t>
        <a:bodyPr/>
        <a:lstStyle/>
        <a:p>
          <a:endParaRPr lang="ru-RU"/>
        </a:p>
      </dgm:t>
    </dgm:pt>
    <dgm:pt modelId="{2B29CE3B-41FA-4FB8-A97B-A0725FAE6D44}">
      <dgm:prSet/>
      <dgm:spPr/>
      <dgm:t>
        <a:bodyPr/>
        <a:lstStyle/>
        <a:p>
          <a:pPr rtl="0"/>
          <a:r>
            <a:rPr lang="ru-RU" dirty="0" smtClean="0"/>
            <a:t>Использование в интересах нуждающихся с целью повышения качества предоставляемых услуг и качества жизни всего населения. </a:t>
          </a:r>
          <a:endParaRPr lang="ru-RU" dirty="0"/>
        </a:p>
      </dgm:t>
    </dgm:pt>
    <dgm:pt modelId="{EE89C649-B421-422C-B900-2713E4BC27A4}" type="parTrans" cxnId="{64848A14-1540-4E11-9D67-D62BA5CEB13E}">
      <dgm:prSet/>
      <dgm:spPr/>
      <dgm:t>
        <a:bodyPr/>
        <a:lstStyle/>
        <a:p>
          <a:endParaRPr lang="ru-RU"/>
        </a:p>
      </dgm:t>
    </dgm:pt>
    <dgm:pt modelId="{067ABA5A-4480-4522-B62C-E063A92658E3}" type="sibTrans" cxnId="{64848A14-1540-4E11-9D67-D62BA5CEB13E}">
      <dgm:prSet/>
      <dgm:spPr/>
      <dgm:t>
        <a:bodyPr/>
        <a:lstStyle/>
        <a:p>
          <a:endParaRPr lang="ru-RU"/>
        </a:p>
      </dgm:t>
    </dgm:pt>
    <dgm:pt modelId="{88DA1CA4-09A9-4ED2-A76F-98271AAFB843}" type="pres">
      <dgm:prSet presAssocID="{9E3B485D-C09C-4ACB-9278-63C6C7323F8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15C225-56CB-4C59-AF7F-00CD78967668}" type="pres">
      <dgm:prSet presAssocID="{125FBA0D-2343-48F1-83E2-6922422A48E0}" presName="circle1" presStyleLbl="node1" presStyleIdx="0" presStyleCnt="2"/>
      <dgm:spPr/>
    </dgm:pt>
    <dgm:pt modelId="{9D5EE3BD-476A-42B5-9A80-ACAD295F9AB5}" type="pres">
      <dgm:prSet presAssocID="{125FBA0D-2343-48F1-83E2-6922422A48E0}" presName="space" presStyleCnt="0"/>
      <dgm:spPr/>
    </dgm:pt>
    <dgm:pt modelId="{ACD6A712-2B5F-436E-A0F8-1988603BD88E}" type="pres">
      <dgm:prSet presAssocID="{125FBA0D-2343-48F1-83E2-6922422A48E0}" presName="rect1" presStyleLbl="alignAcc1" presStyleIdx="0" presStyleCnt="2" custLinFactNeighborX="-1510" custLinFactNeighborY="-451"/>
      <dgm:spPr/>
      <dgm:t>
        <a:bodyPr/>
        <a:lstStyle/>
        <a:p>
          <a:endParaRPr lang="ru-RU"/>
        </a:p>
      </dgm:t>
    </dgm:pt>
    <dgm:pt modelId="{A46014C2-61EC-41D3-AC98-EF50FE0599F1}" type="pres">
      <dgm:prSet presAssocID="{2B29CE3B-41FA-4FB8-A97B-A0725FAE6D44}" presName="vertSpace2" presStyleLbl="node1" presStyleIdx="0" presStyleCnt="2"/>
      <dgm:spPr/>
    </dgm:pt>
    <dgm:pt modelId="{D6837F45-618F-41BB-B392-FD74803B2F2B}" type="pres">
      <dgm:prSet presAssocID="{2B29CE3B-41FA-4FB8-A97B-A0725FAE6D44}" presName="circle2" presStyleLbl="node1" presStyleIdx="1" presStyleCnt="2"/>
      <dgm:spPr/>
    </dgm:pt>
    <dgm:pt modelId="{79057BA2-42BD-4C7A-ABA7-9E4330A6FA53}" type="pres">
      <dgm:prSet presAssocID="{2B29CE3B-41FA-4FB8-A97B-A0725FAE6D44}" presName="rect2" presStyleLbl="alignAcc1" presStyleIdx="1" presStyleCnt="2" custScaleY="286656"/>
      <dgm:spPr/>
      <dgm:t>
        <a:bodyPr/>
        <a:lstStyle/>
        <a:p>
          <a:endParaRPr lang="ru-RU"/>
        </a:p>
      </dgm:t>
    </dgm:pt>
    <dgm:pt modelId="{5D4CC7D0-8187-46A6-9CEC-04AA953DFD2D}" type="pres">
      <dgm:prSet presAssocID="{125FBA0D-2343-48F1-83E2-6922422A48E0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9CD596-7C81-4FCD-9CC8-FF53ACCCEA49}" type="pres">
      <dgm:prSet presAssocID="{2B29CE3B-41FA-4FB8-A97B-A0725FAE6D44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8ED9FA-86D3-4498-8957-061D2F48A8AD}" type="presOf" srcId="{2B29CE3B-41FA-4FB8-A97B-A0725FAE6D44}" destId="{279CD596-7C81-4FCD-9CC8-FF53ACCCEA49}" srcOrd="1" destOrd="0" presId="urn:microsoft.com/office/officeart/2005/8/layout/target3"/>
    <dgm:cxn modelId="{DD97E126-1085-491C-8F03-5FE52684302E}" srcId="{9E3B485D-C09C-4ACB-9278-63C6C7323F8F}" destId="{125FBA0D-2343-48F1-83E2-6922422A48E0}" srcOrd="0" destOrd="0" parTransId="{08773F82-8B27-4C7E-99B4-6ABE7B66B3DE}" sibTransId="{D933F3E6-0C70-4F20-8C8F-C82E625CB9B5}"/>
    <dgm:cxn modelId="{3EE24C6E-B3CE-42F2-A75F-F581A823096D}" type="presOf" srcId="{2B29CE3B-41FA-4FB8-A97B-A0725FAE6D44}" destId="{79057BA2-42BD-4C7A-ABA7-9E4330A6FA53}" srcOrd="0" destOrd="0" presId="urn:microsoft.com/office/officeart/2005/8/layout/target3"/>
    <dgm:cxn modelId="{EBAF9B5B-BCF8-44CF-9282-91F0C328B742}" type="presOf" srcId="{125FBA0D-2343-48F1-83E2-6922422A48E0}" destId="{5D4CC7D0-8187-46A6-9CEC-04AA953DFD2D}" srcOrd="1" destOrd="0" presId="urn:microsoft.com/office/officeart/2005/8/layout/target3"/>
    <dgm:cxn modelId="{64848A14-1540-4E11-9D67-D62BA5CEB13E}" srcId="{9E3B485D-C09C-4ACB-9278-63C6C7323F8F}" destId="{2B29CE3B-41FA-4FB8-A97B-A0725FAE6D44}" srcOrd="1" destOrd="0" parTransId="{EE89C649-B421-422C-B900-2713E4BC27A4}" sibTransId="{067ABA5A-4480-4522-B62C-E063A92658E3}"/>
    <dgm:cxn modelId="{9825D61A-5201-4CD6-8AD8-08DBC70C702F}" type="presOf" srcId="{125FBA0D-2343-48F1-83E2-6922422A48E0}" destId="{ACD6A712-2B5F-436E-A0F8-1988603BD88E}" srcOrd="0" destOrd="0" presId="urn:microsoft.com/office/officeart/2005/8/layout/target3"/>
    <dgm:cxn modelId="{3271FF6F-3B8B-45B7-B610-2ED64C2318E4}" type="presOf" srcId="{9E3B485D-C09C-4ACB-9278-63C6C7323F8F}" destId="{88DA1CA4-09A9-4ED2-A76F-98271AAFB843}" srcOrd="0" destOrd="0" presId="urn:microsoft.com/office/officeart/2005/8/layout/target3"/>
    <dgm:cxn modelId="{6AA01636-D22E-434F-9FFD-09A9311EECDE}" type="presParOf" srcId="{88DA1CA4-09A9-4ED2-A76F-98271AAFB843}" destId="{7615C225-56CB-4C59-AF7F-00CD78967668}" srcOrd="0" destOrd="0" presId="urn:microsoft.com/office/officeart/2005/8/layout/target3"/>
    <dgm:cxn modelId="{99031CA9-DAE2-49C9-9A97-FD0B0F1C5CC3}" type="presParOf" srcId="{88DA1CA4-09A9-4ED2-A76F-98271AAFB843}" destId="{9D5EE3BD-476A-42B5-9A80-ACAD295F9AB5}" srcOrd="1" destOrd="0" presId="urn:microsoft.com/office/officeart/2005/8/layout/target3"/>
    <dgm:cxn modelId="{B9016198-7CEF-489F-B416-01508235E65A}" type="presParOf" srcId="{88DA1CA4-09A9-4ED2-A76F-98271AAFB843}" destId="{ACD6A712-2B5F-436E-A0F8-1988603BD88E}" srcOrd="2" destOrd="0" presId="urn:microsoft.com/office/officeart/2005/8/layout/target3"/>
    <dgm:cxn modelId="{508325EC-F224-41EC-89AE-D4E84BFB39F5}" type="presParOf" srcId="{88DA1CA4-09A9-4ED2-A76F-98271AAFB843}" destId="{A46014C2-61EC-41D3-AC98-EF50FE0599F1}" srcOrd="3" destOrd="0" presId="urn:microsoft.com/office/officeart/2005/8/layout/target3"/>
    <dgm:cxn modelId="{F375403A-EAC6-45E0-9F01-228BFA4DA0C8}" type="presParOf" srcId="{88DA1CA4-09A9-4ED2-A76F-98271AAFB843}" destId="{D6837F45-618F-41BB-B392-FD74803B2F2B}" srcOrd="4" destOrd="0" presId="urn:microsoft.com/office/officeart/2005/8/layout/target3"/>
    <dgm:cxn modelId="{87D9ECDD-6CCE-4F76-B78B-63BE748E5A91}" type="presParOf" srcId="{88DA1CA4-09A9-4ED2-A76F-98271AAFB843}" destId="{79057BA2-42BD-4C7A-ABA7-9E4330A6FA53}" srcOrd="5" destOrd="0" presId="urn:microsoft.com/office/officeart/2005/8/layout/target3"/>
    <dgm:cxn modelId="{96B7E0CB-AA61-41A0-96D8-F3D49C4B694D}" type="presParOf" srcId="{88DA1CA4-09A9-4ED2-A76F-98271AAFB843}" destId="{5D4CC7D0-8187-46A6-9CEC-04AA953DFD2D}" srcOrd="6" destOrd="0" presId="urn:microsoft.com/office/officeart/2005/8/layout/target3"/>
    <dgm:cxn modelId="{776340A3-C88B-48F5-A20E-1496BDE7FF14}" type="presParOf" srcId="{88DA1CA4-09A9-4ED2-A76F-98271AAFB843}" destId="{279CD596-7C81-4FCD-9CC8-FF53ACCCEA49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F7442D-9037-4DAB-937B-95D4F415C1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C18CBB2-7306-4B60-BA00-C4C54F711ADF}">
      <dgm:prSet/>
      <dgm:spPr/>
      <dgm:t>
        <a:bodyPr/>
        <a:lstStyle/>
        <a:p>
          <a:pPr rtl="0"/>
          <a:r>
            <a:rPr lang="ru-RU" b="1" i="1" dirty="0" smtClean="0"/>
            <a:t>Новые технологии поддержки и помощи</a:t>
          </a:r>
          <a:endParaRPr lang="ru-RU" dirty="0"/>
        </a:p>
      </dgm:t>
    </dgm:pt>
    <dgm:pt modelId="{5A8CB999-18C5-475F-B282-75D95C0EF92E}" type="parTrans" cxnId="{F82F5FAA-47C9-43CB-AF39-A150C4FAB7AD}">
      <dgm:prSet/>
      <dgm:spPr/>
      <dgm:t>
        <a:bodyPr/>
        <a:lstStyle/>
        <a:p>
          <a:endParaRPr lang="ru-RU"/>
        </a:p>
      </dgm:t>
    </dgm:pt>
    <dgm:pt modelId="{5417E42E-6D68-40DF-9444-81177C269E30}" type="sibTrans" cxnId="{F82F5FAA-47C9-43CB-AF39-A150C4FAB7AD}">
      <dgm:prSet/>
      <dgm:spPr/>
      <dgm:t>
        <a:bodyPr/>
        <a:lstStyle/>
        <a:p>
          <a:endParaRPr lang="ru-RU"/>
        </a:p>
      </dgm:t>
    </dgm:pt>
    <dgm:pt modelId="{FDE856F4-8A25-4B07-8A77-2CDED9B99001}" type="pres">
      <dgm:prSet presAssocID="{E4F7442D-9037-4DAB-937B-95D4F415C1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36587B-7CCA-435A-86ED-9FEA3BD44FD5}" type="pres">
      <dgm:prSet presAssocID="{7C18CBB2-7306-4B60-BA00-C4C54F711AD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2F5FAA-47C9-43CB-AF39-A150C4FAB7AD}" srcId="{E4F7442D-9037-4DAB-937B-95D4F415C10A}" destId="{7C18CBB2-7306-4B60-BA00-C4C54F711ADF}" srcOrd="0" destOrd="0" parTransId="{5A8CB999-18C5-475F-B282-75D95C0EF92E}" sibTransId="{5417E42E-6D68-40DF-9444-81177C269E30}"/>
    <dgm:cxn modelId="{2B4FCD20-AA61-4C8E-9040-87F9E43D26C2}" type="presOf" srcId="{E4F7442D-9037-4DAB-937B-95D4F415C10A}" destId="{FDE856F4-8A25-4B07-8A77-2CDED9B99001}" srcOrd="0" destOrd="0" presId="urn:microsoft.com/office/officeart/2005/8/layout/vList2"/>
    <dgm:cxn modelId="{0697CAA3-F254-47D8-8755-0362310F6E64}" type="presOf" srcId="{7C18CBB2-7306-4B60-BA00-C4C54F711ADF}" destId="{AB36587B-7CCA-435A-86ED-9FEA3BD44FD5}" srcOrd="0" destOrd="0" presId="urn:microsoft.com/office/officeart/2005/8/layout/vList2"/>
    <dgm:cxn modelId="{37C5DFAF-A97C-479C-A1EE-6D6BA8DE8E2A}" type="presParOf" srcId="{FDE856F4-8A25-4B07-8A77-2CDED9B99001}" destId="{AB36587B-7CCA-435A-86ED-9FEA3BD44F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E7D71B-723D-47C2-A3B4-E9181424FA2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48137E3-3F37-4887-8645-7C59C940171A}">
      <dgm:prSet/>
      <dgm:spPr/>
      <dgm:t>
        <a:bodyPr/>
        <a:lstStyle/>
        <a:p>
          <a:pPr rtl="0"/>
          <a:r>
            <a:rPr lang="ru-RU" b="1" dirty="0" smtClean="0"/>
            <a:t>Социальная работа –сообщество «</a:t>
          </a:r>
          <a:r>
            <a:rPr lang="ru-RU" b="1" dirty="0" err="1" smtClean="0"/>
            <a:t>помогальщиков</a:t>
          </a:r>
          <a:r>
            <a:rPr lang="ru-RU" b="1" dirty="0" smtClean="0"/>
            <a:t>»</a:t>
          </a:r>
          <a:endParaRPr lang="ru-RU" b="1" dirty="0"/>
        </a:p>
      </dgm:t>
    </dgm:pt>
    <dgm:pt modelId="{F4C19BAD-1BDB-46EE-A9EC-731C3F588B7B}" type="parTrans" cxnId="{331F08D9-AB9B-4E7C-8F1E-52FBA481630D}">
      <dgm:prSet/>
      <dgm:spPr/>
      <dgm:t>
        <a:bodyPr/>
        <a:lstStyle/>
        <a:p>
          <a:endParaRPr lang="ru-RU"/>
        </a:p>
      </dgm:t>
    </dgm:pt>
    <dgm:pt modelId="{44B2AC21-9743-4EAA-97CF-20585A1D691B}" type="sibTrans" cxnId="{331F08D9-AB9B-4E7C-8F1E-52FBA481630D}">
      <dgm:prSet/>
      <dgm:spPr/>
      <dgm:t>
        <a:bodyPr/>
        <a:lstStyle/>
        <a:p>
          <a:endParaRPr lang="ru-RU"/>
        </a:p>
      </dgm:t>
    </dgm:pt>
    <dgm:pt modelId="{2A3FF35F-4752-47E0-B215-F00497D6BD5E}" type="pres">
      <dgm:prSet presAssocID="{67E7D71B-723D-47C2-A3B4-E9181424FA2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18E1D0-A81D-4C4E-B212-64F0EB34F026}" type="pres">
      <dgm:prSet presAssocID="{448137E3-3F37-4887-8645-7C59C940171A}" presName="composite" presStyleCnt="0"/>
      <dgm:spPr/>
    </dgm:pt>
    <dgm:pt modelId="{4E49E9D9-692E-46BA-9FF9-992EF4D39EE6}" type="pres">
      <dgm:prSet presAssocID="{448137E3-3F37-4887-8645-7C59C940171A}" presName="imgShp" presStyleLbl="fgImgPlace1" presStyleIdx="0" presStyleCnt="1"/>
      <dgm:spPr/>
    </dgm:pt>
    <dgm:pt modelId="{0D711F39-E8B2-4E44-9EA7-DCCDA91A7BF1}" type="pres">
      <dgm:prSet presAssocID="{448137E3-3F37-4887-8645-7C59C940171A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C0697C-C163-4FD8-A917-278B63D412E7}" type="presOf" srcId="{67E7D71B-723D-47C2-A3B4-E9181424FA2E}" destId="{2A3FF35F-4752-47E0-B215-F00497D6BD5E}" srcOrd="0" destOrd="0" presId="urn:microsoft.com/office/officeart/2005/8/layout/vList3"/>
    <dgm:cxn modelId="{21B46DA2-0E8A-477F-A56E-901B25ED9E2F}" type="presOf" srcId="{448137E3-3F37-4887-8645-7C59C940171A}" destId="{0D711F39-E8B2-4E44-9EA7-DCCDA91A7BF1}" srcOrd="0" destOrd="0" presId="urn:microsoft.com/office/officeart/2005/8/layout/vList3"/>
    <dgm:cxn modelId="{331F08D9-AB9B-4E7C-8F1E-52FBA481630D}" srcId="{67E7D71B-723D-47C2-A3B4-E9181424FA2E}" destId="{448137E3-3F37-4887-8645-7C59C940171A}" srcOrd="0" destOrd="0" parTransId="{F4C19BAD-1BDB-46EE-A9EC-731C3F588B7B}" sibTransId="{44B2AC21-9743-4EAA-97CF-20585A1D691B}"/>
    <dgm:cxn modelId="{A6FC4A66-FD01-4F99-9D62-6E1655F7F009}" type="presParOf" srcId="{2A3FF35F-4752-47E0-B215-F00497D6BD5E}" destId="{3518E1D0-A81D-4C4E-B212-64F0EB34F026}" srcOrd="0" destOrd="0" presId="urn:microsoft.com/office/officeart/2005/8/layout/vList3"/>
    <dgm:cxn modelId="{E306B40B-1303-4F33-8C85-46ED3E9C3854}" type="presParOf" srcId="{3518E1D0-A81D-4C4E-B212-64F0EB34F026}" destId="{4E49E9D9-692E-46BA-9FF9-992EF4D39EE6}" srcOrd="0" destOrd="0" presId="urn:microsoft.com/office/officeart/2005/8/layout/vList3"/>
    <dgm:cxn modelId="{8A2011B3-C9A1-4828-B578-3D6DA525F3DA}" type="presParOf" srcId="{3518E1D0-A81D-4C4E-B212-64F0EB34F026}" destId="{0D711F39-E8B2-4E44-9EA7-DCCDA91A7B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0BA83D-E590-44DC-9BD9-EB0181FC8DE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EE533-283F-4E9A-A59F-B7CA4E182D3E}">
      <dgm:prSet custT="1"/>
      <dgm:spPr/>
      <dgm:t>
        <a:bodyPr/>
        <a:lstStyle/>
        <a:p>
          <a:pPr rtl="0"/>
          <a:r>
            <a:rPr lang="ru-RU" sz="2400" dirty="0" smtClean="0"/>
            <a:t>Государство</a:t>
          </a:r>
          <a:endParaRPr lang="ru-RU" sz="1800" dirty="0"/>
        </a:p>
      </dgm:t>
    </dgm:pt>
    <dgm:pt modelId="{C86E84B7-4BF9-44BB-B6A7-FD2CB15CFAD7}" type="parTrans" cxnId="{3DBD82FF-23D9-42F0-8022-EA0EB6C22EC6}">
      <dgm:prSet/>
      <dgm:spPr/>
      <dgm:t>
        <a:bodyPr/>
        <a:lstStyle/>
        <a:p>
          <a:endParaRPr lang="ru-RU"/>
        </a:p>
      </dgm:t>
    </dgm:pt>
    <dgm:pt modelId="{47FDA62A-E401-4C9F-BB25-04F9C69806FC}" type="sibTrans" cxnId="{3DBD82FF-23D9-42F0-8022-EA0EB6C22EC6}">
      <dgm:prSet/>
      <dgm:spPr/>
      <dgm:t>
        <a:bodyPr/>
        <a:lstStyle/>
        <a:p>
          <a:endParaRPr lang="ru-RU"/>
        </a:p>
      </dgm:t>
    </dgm:pt>
    <dgm:pt modelId="{137BDD63-8AB5-4029-9389-745C7C098381}" type="pres">
      <dgm:prSet presAssocID="{AF0BA83D-E590-44DC-9BD9-EB0181FC8DE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05C644-ED7B-4B5E-BE13-B77885705193}" type="pres">
      <dgm:prSet presAssocID="{878EE533-283F-4E9A-A59F-B7CA4E182D3E}" presName="linNode" presStyleCnt="0"/>
      <dgm:spPr/>
    </dgm:pt>
    <dgm:pt modelId="{9E49E518-45E1-4AF8-B17F-7E510B7112AA}" type="pres">
      <dgm:prSet presAssocID="{878EE533-283F-4E9A-A59F-B7CA4E182D3E}" presName="parentText" presStyleLbl="node1" presStyleIdx="0" presStyleCnt="1" custScaleX="1376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BD82FF-23D9-42F0-8022-EA0EB6C22EC6}" srcId="{AF0BA83D-E590-44DC-9BD9-EB0181FC8DE0}" destId="{878EE533-283F-4E9A-A59F-B7CA4E182D3E}" srcOrd="0" destOrd="0" parTransId="{C86E84B7-4BF9-44BB-B6A7-FD2CB15CFAD7}" sibTransId="{47FDA62A-E401-4C9F-BB25-04F9C69806FC}"/>
    <dgm:cxn modelId="{17FE665E-B297-431A-879F-11521030ED66}" type="presOf" srcId="{878EE533-283F-4E9A-A59F-B7CA4E182D3E}" destId="{9E49E518-45E1-4AF8-B17F-7E510B7112AA}" srcOrd="0" destOrd="0" presId="urn:microsoft.com/office/officeart/2005/8/layout/vList5"/>
    <dgm:cxn modelId="{B8ED7148-2734-493A-BA09-7462B43A2E74}" type="presOf" srcId="{AF0BA83D-E590-44DC-9BD9-EB0181FC8DE0}" destId="{137BDD63-8AB5-4029-9389-745C7C098381}" srcOrd="0" destOrd="0" presId="urn:microsoft.com/office/officeart/2005/8/layout/vList5"/>
    <dgm:cxn modelId="{89426DBB-2FC5-4D05-B43D-6FBB266EDF8B}" type="presParOf" srcId="{137BDD63-8AB5-4029-9389-745C7C098381}" destId="{AD05C644-ED7B-4B5E-BE13-B77885705193}" srcOrd="0" destOrd="0" presId="urn:microsoft.com/office/officeart/2005/8/layout/vList5"/>
    <dgm:cxn modelId="{0092759D-2949-4E8B-B7C8-7E9CD319EF74}" type="presParOf" srcId="{AD05C644-ED7B-4B5E-BE13-B77885705193}" destId="{9E49E518-45E1-4AF8-B17F-7E510B7112A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7EE2A78-A279-4D74-9167-74F5D493E5C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B0EF64-6F0A-4C76-BDFB-59EA833A840F}">
      <dgm:prSet custT="1"/>
      <dgm:spPr/>
      <dgm:t>
        <a:bodyPr/>
        <a:lstStyle/>
        <a:p>
          <a:pPr rtl="0"/>
          <a:r>
            <a:rPr lang="ru-RU" sz="2000" smtClean="0"/>
            <a:t>СОНКО</a:t>
          </a:r>
          <a:endParaRPr lang="ru-RU" sz="2000"/>
        </a:p>
      </dgm:t>
    </dgm:pt>
    <dgm:pt modelId="{BE06A3E1-C386-4885-986E-1578D8EA51C7}" type="parTrans" cxnId="{F949CE09-45B5-480D-9614-467DB02B33FE}">
      <dgm:prSet/>
      <dgm:spPr/>
      <dgm:t>
        <a:bodyPr/>
        <a:lstStyle/>
        <a:p>
          <a:endParaRPr lang="ru-RU"/>
        </a:p>
      </dgm:t>
    </dgm:pt>
    <dgm:pt modelId="{C9E4FFE4-9FE9-4B8B-A49B-8B3BBE5534B3}" type="sibTrans" cxnId="{F949CE09-45B5-480D-9614-467DB02B33FE}">
      <dgm:prSet/>
      <dgm:spPr/>
      <dgm:t>
        <a:bodyPr/>
        <a:lstStyle/>
        <a:p>
          <a:endParaRPr lang="ru-RU"/>
        </a:p>
      </dgm:t>
    </dgm:pt>
    <dgm:pt modelId="{10F7C24E-8DAE-4213-ACFE-F5300089875D}">
      <dgm:prSet custT="1"/>
      <dgm:spPr/>
      <dgm:t>
        <a:bodyPr/>
        <a:lstStyle/>
        <a:p>
          <a:pPr rtl="0"/>
          <a:r>
            <a:rPr lang="ru-RU" sz="2000" dirty="0" smtClean="0"/>
            <a:t>Волонтеры</a:t>
          </a:r>
          <a:endParaRPr lang="ru-RU" sz="2000" dirty="0"/>
        </a:p>
      </dgm:t>
    </dgm:pt>
    <dgm:pt modelId="{7DFC80DA-C281-4C65-AB8E-A9B81DDA6696}" type="parTrans" cxnId="{7E65EBC4-CBC0-49BE-ABBE-864EB55ABDBC}">
      <dgm:prSet/>
      <dgm:spPr/>
      <dgm:t>
        <a:bodyPr/>
        <a:lstStyle/>
        <a:p>
          <a:endParaRPr lang="ru-RU"/>
        </a:p>
      </dgm:t>
    </dgm:pt>
    <dgm:pt modelId="{242309D2-EFCF-4BC9-80E9-C71288D023B1}" type="sibTrans" cxnId="{7E65EBC4-CBC0-49BE-ABBE-864EB55ABDBC}">
      <dgm:prSet/>
      <dgm:spPr/>
      <dgm:t>
        <a:bodyPr/>
        <a:lstStyle/>
        <a:p>
          <a:endParaRPr lang="ru-RU"/>
        </a:p>
      </dgm:t>
    </dgm:pt>
    <dgm:pt modelId="{F3320E99-7517-4927-BA1C-E5F4B1E0EB2C}">
      <dgm:prSet custT="1"/>
      <dgm:spPr/>
      <dgm:t>
        <a:bodyPr/>
        <a:lstStyle/>
        <a:p>
          <a:pPr rtl="0"/>
          <a:r>
            <a:rPr lang="ru-RU" sz="2000" dirty="0" smtClean="0"/>
            <a:t>Добровольцы</a:t>
          </a:r>
          <a:endParaRPr lang="ru-RU" sz="2000" dirty="0"/>
        </a:p>
      </dgm:t>
    </dgm:pt>
    <dgm:pt modelId="{2484C599-E4C8-48E1-A318-E0171BE89ADF}" type="parTrans" cxnId="{5457016E-B5D4-413D-BAD3-FF29A5413D5B}">
      <dgm:prSet/>
      <dgm:spPr/>
      <dgm:t>
        <a:bodyPr/>
        <a:lstStyle/>
        <a:p>
          <a:endParaRPr lang="ru-RU"/>
        </a:p>
      </dgm:t>
    </dgm:pt>
    <dgm:pt modelId="{868C1F71-C53F-4C0E-8159-DBB17E9B31E1}" type="sibTrans" cxnId="{5457016E-B5D4-413D-BAD3-FF29A5413D5B}">
      <dgm:prSet/>
      <dgm:spPr/>
      <dgm:t>
        <a:bodyPr/>
        <a:lstStyle/>
        <a:p>
          <a:endParaRPr lang="ru-RU"/>
        </a:p>
      </dgm:t>
    </dgm:pt>
    <dgm:pt modelId="{BE473F78-9E73-4573-842B-0C55D8C2B77D}" type="pres">
      <dgm:prSet presAssocID="{C7EE2A78-A279-4D74-9167-74F5D493E5C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E2D8FC-66C6-46A5-9311-7759923263D1}" type="pres">
      <dgm:prSet presAssocID="{C7EE2A78-A279-4D74-9167-74F5D493E5C0}" presName="fgShape" presStyleLbl="fgShp" presStyleIdx="0" presStyleCnt="1"/>
      <dgm:spPr/>
    </dgm:pt>
    <dgm:pt modelId="{EEA54AF9-91E6-4EBE-BDA2-0638FA0BAB8A}" type="pres">
      <dgm:prSet presAssocID="{C7EE2A78-A279-4D74-9167-74F5D493E5C0}" presName="linComp" presStyleCnt="0"/>
      <dgm:spPr/>
    </dgm:pt>
    <dgm:pt modelId="{3648044A-8B80-4F72-946B-25F2AE2FB2EF}" type="pres">
      <dgm:prSet presAssocID="{00B0EF64-6F0A-4C76-BDFB-59EA833A840F}" presName="compNode" presStyleCnt="0"/>
      <dgm:spPr/>
    </dgm:pt>
    <dgm:pt modelId="{8A6ADC42-38A6-4164-9606-54FD7C17A68E}" type="pres">
      <dgm:prSet presAssocID="{00B0EF64-6F0A-4C76-BDFB-59EA833A840F}" presName="bkgdShape" presStyleLbl="node1" presStyleIdx="0" presStyleCnt="3" custScaleX="58234"/>
      <dgm:spPr/>
      <dgm:t>
        <a:bodyPr/>
        <a:lstStyle/>
        <a:p>
          <a:endParaRPr lang="ru-RU"/>
        </a:p>
      </dgm:t>
    </dgm:pt>
    <dgm:pt modelId="{7EA8469F-A162-413F-B9FB-EB94BEA9CD4E}" type="pres">
      <dgm:prSet presAssocID="{00B0EF64-6F0A-4C76-BDFB-59EA833A840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3FCBD-0741-468E-9A04-EC0F70BCB5F2}" type="pres">
      <dgm:prSet presAssocID="{00B0EF64-6F0A-4C76-BDFB-59EA833A840F}" presName="invisiNode" presStyleLbl="node1" presStyleIdx="0" presStyleCnt="3"/>
      <dgm:spPr/>
    </dgm:pt>
    <dgm:pt modelId="{922DD4E6-B506-4AE3-8B66-3E1FB1C1D4D6}" type="pres">
      <dgm:prSet presAssocID="{00B0EF64-6F0A-4C76-BDFB-59EA833A840F}" presName="imagNode" presStyleLbl="fgImgPlace1" presStyleIdx="0" presStyleCnt="3"/>
      <dgm:spPr/>
    </dgm:pt>
    <dgm:pt modelId="{8709F336-E2F2-4138-8AAE-EF34C6D5BB22}" type="pres">
      <dgm:prSet presAssocID="{C9E4FFE4-9FE9-4B8B-A49B-8B3BBE5534B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C77F15-F6D2-4303-83A5-08EFB97183F3}" type="pres">
      <dgm:prSet presAssocID="{10F7C24E-8DAE-4213-ACFE-F5300089875D}" presName="compNode" presStyleCnt="0"/>
      <dgm:spPr/>
    </dgm:pt>
    <dgm:pt modelId="{04365459-F3F7-4523-9D13-AFD136D90587}" type="pres">
      <dgm:prSet presAssocID="{10F7C24E-8DAE-4213-ACFE-F5300089875D}" presName="bkgdShape" presStyleLbl="node1" presStyleIdx="1" presStyleCnt="3" custScaleX="89899"/>
      <dgm:spPr/>
      <dgm:t>
        <a:bodyPr/>
        <a:lstStyle/>
        <a:p>
          <a:endParaRPr lang="ru-RU"/>
        </a:p>
      </dgm:t>
    </dgm:pt>
    <dgm:pt modelId="{113E5AAB-D32A-42DA-B899-96251BDBD984}" type="pres">
      <dgm:prSet presAssocID="{10F7C24E-8DAE-4213-ACFE-F5300089875D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30F3F-7433-4F9D-9B86-ECEB03412205}" type="pres">
      <dgm:prSet presAssocID="{10F7C24E-8DAE-4213-ACFE-F5300089875D}" presName="invisiNode" presStyleLbl="node1" presStyleIdx="1" presStyleCnt="3"/>
      <dgm:spPr/>
    </dgm:pt>
    <dgm:pt modelId="{A20684D6-C4D1-4FE7-8729-C36DC5E71616}" type="pres">
      <dgm:prSet presAssocID="{10F7C24E-8DAE-4213-ACFE-F5300089875D}" presName="imagNode" presStyleLbl="fgImgPlace1" presStyleIdx="1" presStyleCnt="3"/>
      <dgm:spPr/>
    </dgm:pt>
    <dgm:pt modelId="{647CC155-4BF6-482B-AFBB-04F6D6DB34C2}" type="pres">
      <dgm:prSet presAssocID="{242309D2-EFCF-4BC9-80E9-C71288D023B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F654BE6-7773-4061-B712-4C5890C6DB17}" type="pres">
      <dgm:prSet presAssocID="{F3320E99-7517-4927-BA1C-E5F4B1E0EB2C}" presName="compNode" presStyleCnt="0"/>
      <dgm:spPr/>
    </dgm:pt>
    <dgm:pt modelId="{C202742E-BAB2-4381-8D08-86D4D4E8E04B}" type="pres">
      <dgm:prSet presAssocID="{F3320E99-7517-4927-BA1C-E5F4B1E0EB2C}" presName="bkgdShape" presStyleLbl="node1" presStyleIdx="2" presStyleCnt="3"/>
      <dgm:spPr/>
      <dgm:t>
        <a:bodyPr/>
        <a:lstStyle/>
        <a:p>
          <a:endParaRPr lang="ru-RU"/>
        </a:p>
      </dgm:t>
    </dgm:pt>
    <dgm:pt modelId="{D2BA4A68-D8FB-4C2F-B04E-5A0A7E4D733D}" type="pres">
      <dgm:prSet presAssocID="{F3320E99-7517-4927-BA1C-E5F4B1E0EB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22653-4DC4-4EB9-A5DE-245D764C35B2}" type="pres">
      <dgm:prSet presAssocID="{F3320E99-7517-4927-BA1C-E5F4B1E0EB2C}" presName="invisiNode" presStyleLbl="node1" presStyleIdx="2" presStyleCnt="3"/>
      <dgm:spPr/>
    </dgm:pt>
    <dgm:pt modelId="{D40378B8-A441-4915-AC5D-21D4D3145406}" type="pres">
      <dgm:prSet presAssocID="{F3320E99-7517-4927-BA1C-E5F4B1E0EB2C}" presName="imagNode" presStyleLbl="fgImgPlace1" presStyleIdx="2" presStyleCnt="3"/>
      <dgm:spPr/>
    </dgm:pt>
  </dgm:ptLst>
  <dgm:cxnLst>
    <dgm:cxn modelId="{F949CE09-45B5-480D-9614-467DB02B33FE}" srcId="{C7EE2A78-A279-4D74-9167-74F5D493E5C0}" destId="{00B0EF64-6F0A-4C76-BDFB-59EA833A840F}" srcOrd="0" destOrd="0" parTransId="{BE06A3E1-C386-4885-986E-1578D8EA51C7}" sibTransId="{C9E4FFE4-9FE9-4B8B-A49B-8B3BBE5534B3}"/>
    <dgm:cxn modelId="{40F85985-C9CC-4D1D-8F4B-41CFED4C6D8E}" type="presOf" srcId="{F3320E99-7517-4927-BA1C-E5F4B1E0EB2C}" destId="{C202742E-BAB2-4381-8D08-86D4D4E8E04B}" srcOrd="0" destOrd="0" presId="urn:microsoft.com/office/officeart/2005/8/layout/hList7"/>
    <dgm:cxn modelId="{1787F50D-0589-4730-B80F-98AC8BE458C9}" type="presOf" srcId="{C7EE2A78-A279-4D74-9167-74F5D493E5C0}" destId="{BE473F78-9E73-4573-842B-0C55D8C2B77D}" srcOrd="0" destOrd="0" presId="urn:microsoft.com/office/officeart/2005/8/layout/hList7"/>
    <dgm:cxn modelId="{58DCF5C3-B373-40DA-AA5C-A7DEF9F2506E}" type="presOf" srcId="{00B0EF64-6F0A-4C76-BDFB-59EA833A840F}" destId="{7EA8469F-A162-413F-B9FB-EB94BEA9CD4E}" srcOrd="1" destOrd="0" presId="urn:microsoft.com/office/officeart/2005/8/layout/hList7"/>
    <dgm:cxn modelId="{A7BA72E9-2555-40FE-9039-DC53FED909D8}" type="presOf" srcId="{10F7C24E-8DAE-4213-ACFE-F5300089875D}" destId="{04365459-F3F7-4523-9D13-AFD136D90587}" srcOrd="0" destOrd="0" presId="urn:microsoft.com/office/officeart/2005/8/layout/hList7"/>
    <dgm:cxn modelId="{EDAD9135-699B-48DD-9DDE-3840C8DA2308}" type="presOf" srcId="{00B0EF64-6F0A-4C76-BDFB-59EA833A840F}" destId="{8A6ADC42-38A6-4164-9606-54FD7C17A68E}" srcOrd="0" destOrd="0" presId="urn:microsoft.com/office/officeart/2005/8/layout/hList7"/>
    <dgm:cxn modelId="{97862C88-DBEE-48C3-9142-156036D7A823}" type="presOf" srcId="{242309D2-EFCF-4BC9-80E9-C71288D023B1}" destId="{647CC155-4BF6-482B-AFBB-04F6D6DB34C2}" srcOrd="0" destOrd="0" presId="urn:microsoft.com/office/officeart/2005/8/layout/hList7"/>
    <dgm:cxn modelId="{7E65EBC4-CBC0-49BE-ABBE-864EB55ABDBC}" srcId="{C7EE2A78-A279-4D74-9167-74F5D493E5C0}" destId="{10F7C24E-8DAE-4213-ACFE-F5300089875D}" srcOrd="1" destOrd="0" parTransId="{7DFC80DA-C281-4C65-AB8E-A9B81DDA6696}" sibTransId="{242309D2-EFCF-4BC9-80E9-C71288D023B1}"/>
    <dgm:cxn modelId="{10B0932E-777B-47D5-91F7-2150F5C680B4}" type="presOf" srcId="{C9E4FFE4-9FE9-4B8B-A49B-8B3BBE5534B3}" destId="{8709F336-E2F2-4138-8AAE-EF34C6D5BB22}" srcOrd="0" destOrd="0" presId="urn:microsoft.com/office/officeart/2005/8/layout/hList7"/>
    <dgm:cxn modelId="{57FC0010-32F3-449D-BD78-07BC637B3232}" type="presOf" srcId="{F3320E99-7517-4927-BA1C-E5F4B1E0EB2C}" destId="{D2BA4A68-D8FB-4C2F-B04E-5A0A7E4D733D}" srcOrd="1" destOrd="0" presId="urn:microsoft.com/office/officeart/2005/8/layout/hList7"/>
    <dgm:cxn modelId="{3F403488-739B-4213-80BB-44FC1EACF65B}" type="presOf" srcId="{10F7C24E-8DAE-4213-ACFE-F5300089875D}" destId="{113E5AAB-D32A-42DA-B899-96251BDBD984}" srcOrd="1" destOrd="0" presId="urn:microsoft.com/office/officeart/2005/8/layout/hList7"/>
    <dgm:cxn modelId="{5457016E-B5D4-413D-BAD3-FF29A5413D5B}" srcId="{C7EE2A78-A279-4D74-9167-74F5D493E5C0}" destId="{F3320E99-7517-4927-BA1C-E5F4B1E0EB2C}" srcOrd="2" destOrd="0" parTransId="{2484C599-E4C8-48E1-A318-E0171BE89ADF}" sibTransId="{868C1F71-C53F-4C0E-8159-DBB17E9B31E1}"/>
    <dgm:cxn modelId="{E1CE0A63-5233-42F1-9257-1D6DF574E517}" type="presParOf" srcId="{BE473F78-9E73-4573-842B-0C55D8C2B77D}" destId="{99E2D8FC-66C6-46A5-9311-7759923263D1}" srcOrd="0" destOrd="0" presId="urn:microsoft.com/office/officeart/2005/8/layout/hList7"/>
    <dgm:cxn modelId="{655B8854-A0ED-44AE-BEBB-16A8B7CCB31B}" type="presParOf" srcId="{BE473F78-9E73-4573-842B-0C55D8C2B77D}" destId="{EEA54AF9-91E6-4EBE-BDA2-0638FA0BAB8A}" srcOrd="1" destOrd="0" presId="urn:microsoft.com/office/officeart/2005/8/layout/hList7"/>
    <dgm:cxn modelId="{6E2C638B-C278-49E1-A507-F592C8804EDD}" type="presParOf" srcId="{EEA54AF9-91E6-4EBE-BDA2-0638FA0BAB8A}" destId="{3648044A-8B80-4F72-946B-25F2AE2FB2EF}" srcOrd="0" destOrd="0" presId="urn:microsoft.com/office/officeart/2005/8/layout/hList7"/>
    <dgm:cxn modelId="{6CA4A508-B3C8-4109-97F6-268F99F75E24}" type="presParOf" srcId="{3648044A-8B80-4F72-946B-25F2AE2FB2EF}" destId="{8A6ADC42-38A6-4164-9606-54FD7C17A68E}" srcOrd="0" destOrd="0" presId="urn:microsoft.com/office/officeart/2005/8/layout/hList7"/>
    <dgm:cxn modelId="{EF2BD2C6-108D-4455-A980-DEF2D9F612F4}" type="presParOf" srcId="{3648044A-8B80-4F72-946B-25F2AE2FB2EF}" destId="{7EA8469F-A162-413F-B9FB-EB94BEA9CD4E}" srcOrd="1" destOrd="0" presId="urn:microsoft.com/office/officeart/2005/8/layout/hList7"/>
    <dgm:cxn modelId="{C464CB5B-13D5-4012-A2A6-0BC68E6DE802}" type="presParOf" srcId="{3648044A-8B80-4F72-946B-25F2AE2FB2EF}" destId="{3D33FCBD-0741-468E-9A04-EC0F70BCB5F2}" srcOrd="2" destOrd="0" presId="urn:microsoft.com/office/officeart/2005/8/layout/hList7"/>
    <dgm:cxn modelId="{AC53C600-2570-440D-9C57-AE24A8524482}" type="presParOf" srcId="{3648044A-8B80-4F72-946B-25F2AE2FB2EF}" destId="{922DD4E6-B506-4AE3-8B66-3E1FB1C1D4D6}" srcOrd="3" destOrd="0" presId="urn:microsoft.com/office/officeart/2005/8/layout/hList7"/>
    <dgm:cxn modelId="{8F1A8DBF-1374-40C0-A4EC-844AC153D244}" type="presParOf" srcId="{EEA54AF9-91E6-4EBE-BDA2-0638FA0BAB8A}" destId="{8709F336-E2F2-4138-8AAE-EF34C6D5BB22}" srcOrd="1" destOrd="0" presId="urn:microsoft.com/office/officeart/2005/8/layout/hList7"/>
    <dgm:cxn modelId="{EED627AA-A63D-4995-86FF-F8CB24415D3C}" type="presParOf" srcId="{EEA54AF9-91E6-4EBE-BDA2-0638FA0BAB8A}" destId="{A6C77F15-F6D2-4303-83A5-08EFB97183F3}" srcOrd="2" destOrd="0" presId="urn:microsoft.com/office/officeart/2005/8/layout/hList7"/>
    <dgm:cxn modelId="{F6A1935B-0F6A-4BE5-BABC-4E093CEC937A}" type="presParOf" srcId="{A6C77F15-F6D2-4303-83A5-08EFB97183F3}" destId="{04365459-F3F7-4523-9D13-AFD136D90587}" srcOrd="0" destOrd="0" presId="urn:microsoft.com/office/officeart/2005/8/layout/hList7"/>
    <dgm:cxn modelId="{A32C5B94-DD17-4DED-AC2B-273F889CB369}" type="presParOf" srcId="{A6C77F15-F6D2-4303-83A5-08EFB97183F3}" destId="{113E5AAB-D32A-42DA-B899-96251BDBD984}" srcOrd="1" destOrd="0" presId="urn:microsoft.com/office/officeart/2005/8/layout/hList7"/>
    <dgm:cxn modelId="{FD969A80-D183-4A58-A0CB-04F1E9F9DEF0}" type="presParOf" srcId="{A6C77F15-F6D2-4303-83A5-08EFB97183F3}" destId="{FC330F3F-7433-4F9D-9B86-ECEB03412205}" srcOrd="2" destOrd="0" presId="urn:microsoft.com/office/officeart/2005/8/layout/hList7"/>
    <dgm:cxn modelId="{F70E75AE-1B60-4CE3-947F-7755F5A7AD3A}" type="presParOf" srcId="{A6C77F15-F6D2-4303-83A5-08EFB97183F3}" destId="{A20684D6-C4D1-4FE7-8729-C36DC5E71616}" srcOrd="3" destOrd="0" presId="urn:microsoft.com/office/officeart/2005/8/layout/hList7"/>
    <dgm:cxn modelId="{F897F9B7-CB30-41F2-80EB-F785CD1908E3}" type="presParOf" srcId="{EEA54AF9-91E6-4EBE-BDA2-0638FA0BAB8A}" destId="{647CC155-4BF6-482B-AFBB-04F6D6DB34C2}" srcOrd="3" destOrd="0" presId="urn:microsoft.com/office/officeart/2005/8/layout/hList7"/>
    <dgm:cxn modelId="{627E1F46-D3A1-4B0B-9FDB-7CA9B475E379}" type="presParOf" srcId="{EEA54AF9-91E6-4EBE-BDA2-0638FA0BAB8A}" destId="{4F654BE6-7773-4061-B712-4C5890C6DB17}" srcOrd="4" destOrd="0" presId="urn:microsoft.com/office/officeart/2005/8/layout/hList7"/>
    <dgm:cxn modelId="{AEF36A48-AF2A-4DB5-B409-8FDF1A0F39D2}" type="presParOf" srcId="{4F654BE6-7773-4061-B712-4C5890C6DB17}" destId="{C202742E-BAB2-4381-8D08-86D4D4E8E04B}" srcOrd="0" destOrd="0" presId="urn:microsoft.com/office/officeart/2005/8/layout/hList7"/>
    <dgm:cxn modelId="{2A9FDB66-27CC-417C-B32D-A53DA2966A26}" type="presParOf" srcId="{4F654BE6-7773-4061-B712-4C5890C6DB17}" destId="{D2BA4A68-D8FB-4C2F-B04E-5A0A7E4D733D}" srcOrd="1" destOrd="0" presId="urn:microsoft.com/office/officeart/2005/8/layout/hList7"/>
    <dgm:cxn modelId="{69B67587-70E5-44D6-81C4-71B1548057B3}" type="presParOf" srcId="{4F654BE6-7773-4061-B712-4C5890C6DB17}" destId="{74B22653-4DC4-4EB9-A5DE-245D764C35B2}" srcOrd="2" destOrd="0" presId="urn:microsoft.com/office/officeart/2005/8/layout/hList7"/>
    <dgm:cxn modelId="{4CDB1615-0F45-4552-946A-D46B312F0EBF}" type="presParOf" srcId="{4F654BE6-7773-4061-B712-4C5890C6DB17}" destId="{D40378B8-A441-4915-AC5D-21D4D314540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B343258-73A7-4B5C-9B6E-20DF397635B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A2F46A2-5789-4B3C-9936-88E4B8F702FE}">
      <dgm:prSet/>
      <dgm:spPr/>
      <dgm:t>
        <a:bodyPr/>
        <a:lstStyle/>
        <a:p>
          <a:pPr rtl="0"/>
          <a:r>
            <a:rPr lang="ru-RU" smtClean="0"/>
            <a:t>Бизнес</a:t>
          </a:r>
          <a:endParaRPr lang="ru-RU"/>
        </a:p>
      </dgm:t>
    </dgm:pt>
    <dgm:pt modelId="{527EED1A-F805-4392-91C8-A326DCBBACFE}" type="parTrans" cxnId="{299FC29C-20AB-4F2D-BAE9-A6D3D13C9512}">
      <dgm:prSet/>
      <dgm:spPr/>
      <dgm:t>
        <a:bodyPr/>
        <a:lstStyle/>
        <a:p>
          <a:endParaRPr lang="ru-RU"/>
        </a:p>
      </dgm:t>
    </dgm:pt>
    <dgm:pt modelId="{C14A3ABC-9E4B-4591-AADB-2708EC92C93E}" type="sibTrans" cxnId="{299FC29C-20AB-4F2D-BAE9-A6D3D13C9512}">
      <dgm:prSet/>
      <dgm:spPr/>
      <dgm:t>
        <a:bodyPr/>
        <a:lstStyle/>
        <a:p>
          <a:endParaRPr lang="ru-RU"/>
        </a:p>
      </dgm:t>
    </dgm:pt>
    <dgm:pt modelId="{3CA77E05-DF9A-493A-B7ED-9988432A29B9}">
      <dgm:prSet/>
      <dgm:spPr/>
      <dgm:t>
        <a:bodyPr/>
        <a:lstStyle/>
        <a:p>
          <a:pPr rtl="0"/>
          <a:r>
            <a:rPr lang="ru-RU" smtClean="0"/>
            <a:t>Предприниматели</a:t>
          </a:r>
          <a:endParaRPr lang="ru-RU"/>
        </a:p>
      </dgm:t>
    </dgm:pt>
    <dgm:pt modelId="{F6627D46-C051-42E9-A012-8642992064C0}" type="parTrans" cxnId="{E7D16751-7856-4F95-8EFB-2A4390B8AB3E}">
      <dgm:prSet/>
      <dgm:spPr/>
      <dgm:t>
        <a:bodyPr/>
        <a:lstStyle/>
        <a:p>
          <a:endParaRPr lang="ru-RU"/>
        </a:p>
      </dgm:t>
    </dgm:pt>
    <dgm:pt modelId="{2FB70481-E5DE-4099-83AD-51348371B343}" type="sibTrans" cxnId="{E7D16751-7856-4F95-8EFB-2A4390B8AB3E}">
      <dgm:prSet/>
      <dgm:spPr/>
      <dgm:t>
        <a:bodyPr/>
        <a:lstStyle/>
        <a:p>
          <a:endParaRPr lang="ru-RU"/>
        </a:p>
      </dgm:t>
    </dgm:pt>
    <dgm:pt modelId="{385DEF2E-22C5-495B-85E0-2DF8A8C80E09}">
      <dgm:prSet/>
      <dgm:spPr/>
      <dgm:t>
        <a:bodyPr/>
        <a:lstStyle/>
        <a:p>
          <a:pPr rtl="0"/>
          <a:r>
            <a:rPr lang="ru-RU" smtClean="0"/>
            <a:t>Благотворители</a:t>
          </a:r>
          <a:endParaRPr lang="ru-RU"/>
        </a:p>
      </dgm:t>
    </dgm:pt>
    <dgm:pt modelId="{7A761C54-69F5-40F0-AB5C-0A5C7100B15A}" type="parTrans" cxnId="{411C257E-90C0-4497-B3DE-5F23D2185F7C}">
      <dgm:prSet/>
      <dgm:spPr/>
      <dgm:t>
        <a:bodyPr/>
        <a:lstStyle/>
        <a:p>
          <a:endParaRPr lang="ru-RU"/>
        </a:p>
      </dgm:t>
    </dgm:pt>
    <dgm:pt modelId="{D81BC57C-7056-4166-B6CD-831343AA4358}" type="sibTrans" cxnId="{411C257E-90C0-4497-B3DE-5F23D2185F7C}">
      <dgm:prSet/>
      <dgm:spPr/>
      <dgm:t>
        <a:bodyPr/>
        <a:lstStyle/>
        <a:p>
          <a:endParaRPr lang="ru-RU"/>
        </a:p>
      </dgm:t>
    </dgm:pt>
    <dgm:pt modelId="{1A58B251-817F-46EE-8658-E3DC77A7A5A6}" type="pres">
      <dgm:prSet presAssocID="{CB343258-73A7-4B5C-9B6E-20DF397635B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9630C5-9998-4E23-AF12-A4B00067390E}" type="pres">
      <dgm:prSet presAssocID="{DA2F46A2-5789-4B3C-9936-88E4B8F702FE}" presName="circle1" presStyleLbl="node1" presStyleIdx="0" presStyleCnt="3"/>
      <dgm:spPr/>
    </dgm:pt>
    <dgm:pt modelId="{70F6301A-B762-451A-A413-324865B95F44}" type="pres">
      <dgm:prSet presAssocID="{DA2F46A2-5789-4B3C-9936-88E4B8F702FE}" presName="space" presStyleCnt="0"/>
      <dgm:spPr/>
    </dgm:pt>
    <dgm:pt modelId="{58427FDD-719B-46B3-86C8-71A42E75A4EB}" type="pres">
      <dgm:prSet presAssocID="{DA2F46A2-5789-4B3C-9936-88E4B8F702FE}" presName="rect1" presStyleLbl="alignAcc1" presStyleIdx="0" presStyleCnt="3"/>
      <dgm:spPr/>
      <dgm:t>
        <a:bodyPr/>
        <a:lstStyle/>
        <a:p>
          <a:endParaRPr lang="ru-RU"/>
        </a:p>
      </dgm:t>
    </dgm:pt>
    <dgm:pt modelId="{E942140C-FA5E-46F6-83AE-7763F84FEB18}" type="pres">
      <dgm:prSet presAssocID="{3CA77E05-DF9A-493A-B7ED-9988432A29B9}" presName="vertSpace2" presStyleLbl="node1" presStyleIdx="0" presStyleCnt="3"/>
      <dgm:spPr/>
    </dgm:pt>
    <dgm:pt modelId="{AF711FB6-E360-4D24-890B-07A42146D5B3}" type="pres">
      <dgm:prSet presAssocID="{3CA77E05-DF9A-493A-B7ED-9988432A29B9}" presName="circle2" presStyleLbl="node1" presStyleIdx="1" presStyleCnt="3"/>
      <dgm:spPr/>
    </dgm:pt>
    <dgm:pt modelId="{D7C37977-2553-4741-85C4-0DF27BF9E11C}" type="pres">
      <dgm:prSet presAssocID="{3CA77E05-DF9A-493A-B7ED-9988432A29B9}" presName="rect2" presStyleLbl="alignAcc1" presStyleIdx="1" presStyleCnt="3"/>
      <dgm:spPr/>
      <dgm:t>
        <a:bodyPr/>
        <a:lstStyle/>
        <a:p>
          <a:endParaRPr lang="ru-RU"/>
        </a:p>
      </dgm:t>
    </dgm:pt>
    <dgm:pt modelId="{A2354B5C-AE87-4FF9-8A0D-C21FE7BDD864}" type="pres">
      <dgm:prSet presAssocID="{385DEF2E-22C5-495B-85E0-2DF8A8C80E09}" presName="vertSpace3" presStyleLbl="node1" presStyleIdx="1" presStyleCnt="3"/>
      <dgm:spPr/>
    </dgm:pt>
    <dgm:pt modelId="{98476CA1-6192-4AEB-BF45-343E5B58DE4B}" type="pres">
      <dgm:prSet presAssocID="{385DEF2E-22C5-495B-85E0-2DF8A8C80E09}" presName="circle3" presStyleLbl="node1" presStyleIdx="2" presStyleCnt="3"/>
      <dgm:spPr/>
    </dgm:pt>
    <dgm:pt modelId="{DC6281FE-79BE-4B2C-A3D9-8FA3AF242F8F}" type="pres">
      <dgm:prSet presAssocID="{385DEF2E-22C5-495B-85E0-2DF8A8C80E09}" presName="rect3" presStyleLbl="alignAcc1" presStyleIdx="2" presStyleCnt="3"/>
      <dgm:spPr/>
      <dgm:t>
        <a:bodyPr/>
        <a:lstStyle/>
        <a:p>
          <a:endParaRPr lang="ru-RU"/>
        </a:p>
      </dgm:t>
    </dgm:pt>
    <dgm:pt modelId="{EAD90146-AB2B-4B3A-B48C-CA1BDEE53471}" type="pres">
      <dgm:prSet presAssocID="{DA2F46A2-5789-4B3C-9936-88E4B8F702FE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7AA93-68DC-4CE5-885C-9B558B8A70E2}" type="pres">
      <dgm:prSet presAssocID="{3CA77E05-DF9A-493A-B7ED-9988432A29B9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263D0-613D-4B0C-9AD4-792FC2D87653}" type="pres">
      <dgm:prSet presAssocID="{385DEF2E-22C5-495B-85E0-2DF8A8C80E09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3B22D0-E1D5-40A2-BDD6-E9B536DCCD28}" type="presOf" srcId="{385DEF2E-22C5-495B-85E0-2DF8A8C80E09}" destId="{DC6281FE-79BE-4B2C-A3D9-8FA3AF242F8F}" srcOrd="0" destOrd="0" presId="urn:microsoft.com/office/officeart/2005/8/layout/target3"/>
    <dgm:cxn modelId="{4A248DB8-2A72-4092-AFB3-F5730DB4D180}" type="presOf" srcId="{385DEF2E-22C5-495B-85E0-2DF8A8C80E09}" destId="{C51263D0-613D-4B0C-9AD4-792FC2D87653}" srcOrd="1" destOrd="0" presId="urn:microsoft.com/office/officeart/2005/8/layout/target3"/>
    <dgm:cxn modelId="{AC316871-F84E-437A-9A4F-18C129BCC263}" type="presOf" srcId="{DA2F46A2-5789-4B3C-9936-88E4B8F702FE}" destId="{58427FDD-719B-46B3-86C8-71A42E75A4EB}" srcOrd="0" destOrd="0" presId="urn:microsoft.com/office/officeart/2005/8/layout/target3"/>
    <dgm:cxn modelId="{E7D16751-7856-4F95-8EFB-2A4390B8AB3E}" srcId="{CB343258-73A7-4B5C-9B6E-20DF397635BA}" destId="{3CA77E05-DF9A-493A-B7ED-9988432A29B9}" srcOrd="1" destOrd="0" parTransId="{F6627D46-C051-42E9-A012-8642992064C0}" sibTransId="{2FB70481-E5DE-4099-83AD-51348371B343}"/>
    <dgm:cxn modelId="{D27FCD66-E39F-459E-BF12-373CD7BA33BE}" type="presOf" srcId="{3CA77E05-DF9A-493A-B7ED-9988432A29B9}" destId="{7567AA93-68DC-4CE5-885C-9B558B8A70E2}" srcOrd="1" destOrd="0" presId="urn:microsoft.com/office/officeart/2005/8/layout/target3"/>
    <dgm:cxn modelId="{411C257E-90C0-4497-B3DE-5F23D2185F7C}" srcId="{CB343258-73A7-4B5C-9B6E-20DF397635BA}" destId="{385DEF2E-22C5-495B-85E0-2DF8A8C80E09}" srcOrd="2" destOrd="0" parTransId="{7A761C54-69F5-40F0-AB5C-0A5C7100B15A}" sibTransId="{D81BC57C-7056-4166-B6CD-831343AA4358}"/>
    <dgm:cxn modelId="{7964386D-D9FB-456F-8987-BA85C05F9FB1}" type="presOf" srcId="{DA2F46A2-5789-4B3C-9936-88E4B8F702FE}" destId="{EAD90146-AB2B-4B3A-B48C-CA1BDEE53471}" srcOrd="1" destOrd="0" presId="urn:microsoft.com/office/officeart/2005/8/layout/target3"/>
    <dgm:cxn modelId="{299FC29C-20AB-4F2D-BAE9-A6D3D13C9512}" srcId="{CB343258-73A7-4B5C-9B6E-20DF397635BA}" destId="{DA2F46A2-5789-4B3C-9936-88E4B8F702FE}" srcOrd="0" destOrd="0" parTransId="{527EED1A-F805-4392-91C8-A326DCBBACFE}" sibTransId="{C14A3ABC-9E4B-4591-AADB-2708EC92C93E}"/>
    <dgm:cxn modelId="{6AB0726B-1C1C-44A3-9843-7ACB960C58D7}" type="presOf" srcId="{3CA77E05-DF9A-493A-B7ED-9988432A29B9}" destId="{D7C37977-2553-4741-85C4-0DF27BF9E11C}" srcOrd="0" destOrd="0" presId="urn:microsoft.com/office/officeart/2005/8/layout/target3"/>
    <dgm:cxn modelId="{50052354-C63F-4009-9CA8-B605BF66DD83}" type="presOf" srcId="{CB343258-73A7-4B5C-9B6E-20DF397635BA}" destId="{1A58B251-817F-46EE-8658-E3DC77A7A5A6}" srcOrd="0" destOrd="0" presId="urn:microsoft.com/office/officeart/2005/8/layout/target3"/>
    <dgm:cxn modelId="{003DA886-63F4-4071-A0A6-F81462CCFE4E}" type="presParOf" srcId="{1A58B251-817F-46EE-8658-E3DC77A7A5A6}" destId="{109630C5-9998-4E23-AF12-A4B00067390E}" srcOrd="0" destOrd="0" presId="urn:microsoft.com/office/officeart/2005/8/layout/target3"/>
    <dgm:cxn modelId="{A6AF5F21-2DDB-44CD-AA42-A506781C2C9B}" type="presParOf" srcId="{1A58B251-817F-46EE-8658-E3DC77A7A5A6}" destId="{70F6301A-B762-451A-A413-324865B95F44}" srcOrd="1" destOrd="0" presId="urn:microsoft.com/office/officeart/2005/8/layout/target3"/>
    <dgm:cxn modelId="{F6705DB3-29F6-4752-87E2-B58BC155FB92}" type="presParOf" srcId="{1A58B251-817F-46EE-8658-E3DC77A7A5A6}" destId="{58427FDD-719B-46B3-86C8-71A42E75A4EB}" srcOrd="2" destOrd="0" presId="urn:microsoft.com/office/officeart/2005/8/layout/target3"/>
    <dgm:cxn modelId="{08D5F3ED-5CA9-41AF-85B8-78DB7D097D10}" type="presParOf" srcId="{1A58B251-817F-46EE-8658-E3DC77A7A5A6}" destId="{E942140C-FA5E-46F6-83AE-7763F84FEB18}" srcOrd="3" destOrd="0" presId="urn:microsoft.com/office/officeart/2005/8/layout/target3"/>
    <dgm:cxn modelId="{A781C95F-D081-4BCC-9BA6-C5C470F1F5ED}" type="presParOf" srcId="{1A58B251-817F-46EE-8658-E3DC77A7A5A6}" destId="{AF711FB6-E360-4D24-890B-07A42146D5B3}" srcOrd="4" destOrd="0" presId="urn:microsoft.com/office/officeart/2005/8/layout/target3"/>
    <dgm:cxn modelId="{58D6D3AC-5ABC-4A30-B1B0-281D4D9768EE}" type="presParOf" srcId="{1A58B251-817F-46EE-8658-E3DC77A7A5A6}" destId="{D7C37977-2553-4741-85C4-0DF27BF9E11C}" srcOrd="5" destOrd="0" presId="urn:microsoft.com/office/officeart/2005/8/layout/target3"/>
    <dgm:cxn modelId="{D3B948CC-5304-4816-846E-8CE035ECE089}" type="presParOf" srcId="{1A58B251-817F-46EE-8658-E3DC77A7A5A6}" destId="{A2354B5C-AE87-4FF9-8A0D-C21FE7BDD864}" srcOrd="6" destOrd="0" presId="urn:microsoft.com/office/officeart/2005/8/layout/target3"/>
    <dgm:cxn modelId="{7F9A174F-4E91-480E-8110-A4FF2C896797}" type="presParOf" srcId="{1A58B251-817F-46EE-8658-E3DC77A7A5A6}" destId="{98476CA1-6192-4AEB-BF45-343E5B58DE4B}" srcOrd="7" destOrd="0" presId="urn:microsoft.com/office/officeart/2005/8/layout/target3"/>
    <dgm:cxn modelId="{D97E8615-F075-4ED4-B034-139535C2E583}" type="presParOf" srcId="{1A58B251-817F-46EE-8658-E3DC77A7A5A6}" destId="{DC6281FE-79BE-4B2C-A3D9-8FA3AF242F8F}" srcOrd="8" destOrd="0" presId="urn:microsoft.com/office/officeart/2005/8/layout/target3"/>
    <dgm:cxn modelId="{919AF676-52D3-4176-B4E7-2506CE5E35D9}" type="presParOf" srcId="{1A58B251-817F-46EE-8658-E3DC77A7A5A6}" destId="{EAD90146-AB2B-4B3A-B48C-CA1BDEE53471}" srcOrd="9" destOrd="0" presId="urn:microsoft.com/office/officeart/2005/8/layout/target3"/>
    <dgm:cxn modelId="{FBE60A99-3D3F-47FA-86A3-8E6434A32146}" type="presParOf" srcId="{1A58B251-817F-46EE-8658-E3DC77A7A5A6}" destId="{7567AA93-68DC-4CE5-885C-9B558B8A70E2}" srcOrd="10" destOrd="0" presId="urn:microsoft.com/office/officeart/2005/8/layout/target3"/>
    <dgm:cxn modelId="{B5A35CBD-6DBC-428A-9AFA-8C40349E83D3}" type="presParOf" srcId="{1A58B251-817F-46EE-8658-E3DC77A7A5A6}" destId="{C51263D0-613D-4B0C-9AD4-792FC2D8765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AD2ED6-FAD6-4C58-B280-8CA83232A7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6679293-B31E-404C-A457-BF1AF3DB9972}">
      <dgm:prSet/>
      <dgm:spPr/>
      <dgm:t>
        <a:bodyPr/>
        <a:lstStyle/>
        <a:p>
          <a:pPr rtl="0"/>
          <a:r>
            <a:rPr lang="ru-RU" b="1" smtClean="0"/>
            <a:t>Социальная работа – сектор экономики</a:t>
          </a:r>
          <a:endParaRPr lang="ru-RU"/>
        </a:p>
      </dgm:t>
    </dgm:pt>
    <dgm:pt modelId="{8E476945-0FF2-4134-B3ED-6481448BB452}" type="parTrans" cxnId="{5769BCE1-D6EF-4B67-BF9B-7B9C1D3CA175}">
      <dgm:prSet/>
      <dgm:spPr/>
      <dgm:t>
        <a:bodyPr/>
        <a:lstStyle/>
        <a:p>
          <a:endParaRPr lang="ru-RU"/>
        </a:p>
      </dgm:t>
    </dgm:pt>
    <dgm:pt modelId="{63FEB9E1-E522-4BBE-BA19-1FBF2B83E273}" type="sibTrans" cxnId="{5769BCE1-D6EF-4B67-BF9B-7B9C1D3CA175}">
      <dgm:prSet/>
      <dgm:spPr/>
      <dgm:t>
        <a:bodyPr/>
        <a:lstStyle/>
        <a:p>
          <a:endParaRPr lang="ru-RU"/>
        </a:p>
      </dgm:t>
    </dgm:pt>
    <dgm:pt modelId="{2D34C847-5E2C-421A-ABB7-E95D602D3264}" type="pres">
      <dgm:prSet presAssocID="{D4AD2ED6-FAD6-4C58-B280-8CA83232A7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E2A7AB-1D83-4B3D-851A-2245FF9C1E5C}" type="pres">
      <dgm:prSet presAssocID="{06679293-B31E-404C-A457-BF1AF3DB997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69BCE1-D6EF-4B67-BF9B-7B9C1D3CA175}" srcId="{D4AD2ED6-FAD6-4C58-B280-8CA83232A7E4}" destId="{06679293-B31E-404C-A457-BF1AF3DB9972}" srcOrd="0" destOrd="0" parTransId="{8E476945-0FF2-4134-B3ED-6481448BB452}" sibTransId="{63FEB9E1-E522-4BBE-BA19-1FBF2B83E273}"/>
    <dgm:cxn modelId="{8E434F45-B555-4130-BD5C-7EE105263D43}" type="presOf" srcId="{06679293-B31E-404C-A457-BF1AF3DB9972}" destId="{0FE2A7AB-1D83-4B3D-851A-2245FF9C1E5C}" srcOrd="0" destOrd="0" presId="urn:microsoft.com/office/officeart/2005/8/layout/vList2"/>
    <dgm:cxn modelId="{E1EEC4C2-BE34-4598-B9D9-04399062B44F}" type="presOf" srcId="{D4AD2ED6-FAD6-4C58-B280-8CA83232A7E4}" destId="{2D34C847-5E2C-421A-ABB7-E95D602D3264}" srcOrd="0" destOrd="0" presId="urn:microsoft.com/office/officeart/2005/8/layout/vList2"/>
    <dgm:cxn modelId="{0E37F5EC-67C1-473B-B1B6-1F0EE1B8ED25}" type="presParOf" srcId="{2D34C847-5E2C-421A-ABB7-E95D602D3264}" destId="{0FE2A7AB-1D83-4B3D-851A-2245FF9C1E5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78B1112-772D-466B-9661-9E6E842A0E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7A453A-7473-430F-87C8-F256DF4E3502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>
            <a:lnSpc>
              <a:spcPts val="1900"/>
            </a:lnSpc>
          </a:pPr>
          <a:r>
            <a:rPr lang="ru-RU" sz="2000" b="1" i="1" dirty="0" smtClean="0">
              <a:solidFill>
                <a:schemeClr val="accent2">
                  <a:lumMod val="50000"/>
                </a:schemeClr>
              </a:solidFill>
            </a:rPr>
            <a:t>Изучение российского и международного опыта инновационных проектов в социальной сфере и внедрение их в практику Москвы 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D8311038-044A-450C-8C9E-28F5993FBF54}" type="parTrans" cxnId="{A56DBD8E-8DCC-4DAD-AD29-3C7BE315FD1B}">
      <dgm:prSet/>
      <dgm:spPr/>
      <dgm:t>
        <a:bodyPr/>
        <a:lstStyle/>
        <a:p>
          <a:endParaRPr lang="ru-RU"/>
        </a:p>
      </dgm:t>
    </dgm:pt>
    <dgm:pt modelId="{E3739F58-6B27-4731-B67D-71062E2A0E9F}" type="sibTrans" cxnId="{A56DBD8E-8DCC-4DAD-AD29-3C7BE315FD1B}">
      <dgm:prSet/>
      <dgm:spPr/>
      <dgm:t>
        <a:bodyPr/>
        <a:lstStyle/>
        <a:p>
          <a:endParaRPr lang="ru-RU"/>
        </a:p>
      </dgm:t>
    </dgm:pt>
    <dgm:pt modelId="{EAA4B002-C2B0-47DF-944A-4F3098AB7FAE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i="1" dirty="0" smtClean="0">
              <a:solidFill>
                <a:schemeClr val="accent2">
                  <a:lumMod val="50000"/>
                </a:schemeClr>
              </a:solidFill>
            </a:rPr>
            <a:t>Инновационные технологии и практики поддержки пожилых людей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E63C652-C319-4C82-B90C-ACEBE8CCCC40}" type="parTrans" cxnId="{00F3128C-C916-46AA-A9C5-FD8F9720D552}">
      <dgm:prSet/>
      <dgm:spPr/>
      <dgm:t>
        <a:bodyPr/>
        <a:lstStyle/>
        <a:p>
          <a:endParaRPr lang="ru-RU"/>
        </a:p>
      </dgm:t>
    </dgm:pt>
    <dgm:pt modelId="{3A7C6C1C-6C3F-45A0-BBE0-2F5CD584D978}" type="sibTrans" cxnId="{00F3128C-C916-46AA-A9C5-FD8F9720D552}">
      <dgm:prSet/>
      <dgm:spPr/>
      <dgm:t>
        <a:bodyPr/>
        <a:lstStyle/>
        <a:p>
          <a:endParaRPr lang="ru-RU"/>
        </a:p>
      </dgm:t>
    </dgm:pt>
    <dgm:pt modelId="{590F838D-288B-4B0E-A949-9ACA694E1256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000" b="1" dirty="0" smtClean="0"/>
            <a:t>Инновационные технологии и практики поддержки инвалидов</a:t>
          </a:r>
          <a:r>
            <a:rPr lang="ru-RU" sz="2000" dirty="0" smtClean="0"/>
            <a:t> </a:t>
          </a:r>
          <a:endParaRPr lang="ru-RU" sz="2000" dirty="0"/>
        </a:p>
      </dgm:t>
    </dgm:pt>
    <dgm:pt modelId="{3F68AA1B-2C11-4B7A-A1D8-9F22773C6629}" type="parTrans" cxnId="{5C32AAE9-30A0-485A-BB18-8FEFAEF0AA9F}">
      <dgm:prSet/>
      <dgm:spPr/>
      <dgm:t>
        <a:bodyPr/>
        <a:lstStyle/>
        <a:p>
          <a:endParaRPr lang="ru-RU"/>
        </a:p>
      </dgm:t>
    </dgm:pt>
    <dgm:pt modelId="{8A5D82F6-D97B-4B0F-8B00-5D4F41EC15A3}" type="sibTrans" cxnId="{5C32AAE9-30A0-485A-BB18-8FEFAEF0AA9F}">
      <dgm:prSet/>
      <dgm:spPr/>
      <dgm:t>
        <a:bodyPr/>
        <a:lstStyle/>
        <a:p>
          <a:endParaRPr lang="ru-RU"/>
        </a:p>
      </dgm:t>
    </dgm:pt>
    <dgm:pt modelId="{1BDB4DCF-4A33-4D7F-AC2E-E848C304C58B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0">
            <a:lnSpc>
              <a:spcPts val="1900"/>
            </a:lnSpc>
          </a:pPr>
          <a:r>
            <a:rPr lang="ru-RU" sz="2000" b="1" dirty="0" smtClean="0">
              <a:solidFill>
                <a:schemeClr val="bg1"/>
              </a:solidFill>
            </a:rPr>
            <a:t>Содействие развитию института социального сопровождения семей с детьми,  пожилых, инвалидов </a:t>
          </a:r>
          <a:endParaRPr lang="ru-RU" sz="2000" dirty="0">
            <a:solidFill>
              <a:schemeClr val="bg1"/>
            </a:solidFill>
          </a:endParaRPr>
        </a:p>
      </dgm:t>
    </dgm:pt>
    <dgm:pt modelId="{E4651F76-20F6-4308-8C4C-08CB165FE10D}" type="parTrans" cxnId="{86F162CE-0F28-495F-B3C6-3320190B3398}">
      <dgm:prSet/>
      <dgm:spPr/>
      <dgm:t>
        <a:bodyPr/>
        <a:lstStyle/>
        <a:p>
          <a:endParaRPr lang="ru-RU"/>
        </a:p>
      </dgm:t>
    </dgm:pt>
    <dgm:pt modelId="{3056B017-7072-4BAF-AECC-74A3BAC12543}" type="sibTrans" cxnId="{86F162CE-0F28-495F-B3C6-3320190B3398}">
      <dgm:prSet/>
      <dgm:spPr/>
      <dgm:t>
        <a:bodyPr/>
        <a:lstStyle/>
        <a:p>
          <a:endParaRPr lang="ru-RU"/>
        </a:p>
      </dgm:t>
    </dgm:pt>
    <dgm:pt modelId="{8BB74043-65E9-4BA5-BEBE-8EE19A559CD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chemeClr val="accent2">
                  <a:lumMod val="50000"/>
                </a:schemeClr>
              </a:solidFill>
            </a:rPr>
            <a:t>Содействие внедрению государственно-частного партнерства</a:t>
          </a:r>
          <a:endParaRPr lang="ru-RU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55E0C4B-8127-4C33-90F1-41D785FFE184}" type="parTrans" cxnId="{129F1098-D21A-4421-91B8-18879D70AF43}">
      <dgm:prSet/>
      <dgm:spPr/>
      <dgm:t>
        <a:bodyPr/>
        <a:lstStyle/>
        <a:p>
          <a:endParaRPr lang="ru-RU"/>
        </a:p>
      </dgm:t>
    </dgm:pt>
    <dgm:pt modelId="{BCD0C81D-14E1-485C-9082-2A680A513DB9}" type="sibTrans" cxnId="{129F1098-D21A-4421-91B8-18879D70AF43}">
      <dgm:prSet/>
      <dgm:spPr/>
      <dgm:t>
        <a:bodyPr/>
        <a:lstStyle/>
        <a:p>
          <a:endParaRPr lang="ru-RU"/>
        </a:p>
      </dgm:t>
    </dgm:pt>
    <dgm:pt modelId="{B68C905F-6A07-4A64-AA88-E620594DDD0A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2000" b="1" dirty="0" smtClean="0">
              <a:solidFill>
                <a:schemeClr val="bg1"/>
              </a:solidFill>
            </a:rPr>
            <a:t>Внедрение цифровых технологий в социальное обслуживание</a:t>
          </a:r>
          <a:endParaRPr lang="ru-RU" sz="2000" b="1" dirty="0">
            <a:solidFill>
              <a:schemeClr val="bg1"/>
            </a:solidFill>
          </a:endParaRPr>
        </a:p>
      </dgm:t>
    </dgm:pt>
    <dgm:pt modelId="{9BD1D0A3-39FC-479F-839E-1E253999494A}" type="parTrans" cxnId="{AB6D9D7B-EF11-4598-940A-FB45075BD64A}">
      <dgm:prSet/>
      <dgm:spPr/>
      <dgm:t>
        <a:bodyPr/>
        <a:lstStyle/>
        <a:p>
          <a:endParaRPr lang="ru-RU"/>
        </a:p>
      </dgm:t>
    </dgm:pt>
    <dgm:pt modelId="{E6BE0486-04DC-4265-9C55-BCABE5B36080}" type="sibTrans" cxnId="{AB6D9D7B-EF11-4598-940A-FB45075BD64A}">
      <dgm:prSet/>
      <dgm:spPr/>
      <dgm:t>
        <a:bodyPr/>
        <a:lstStyle/>
        <a:p>
          <a:endParaRPr lang="ru-RU"/>
        </a:p>
      </dgm:t>
    </dgm:pt>
    <dgm:pt modelId="{764A6A55-5E86-47F1-A38B-6F2C5920D574}" type="pres">
      <dgm:prSet presAssocID="{178B1112-772D-466B-9661-9E6E842A0E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58D0BA-DE6C-4259-8D77-83B2E32C1654}" type="pres">
      <dgm:prSet presAssocID="{8BB74043-65E9-4BA5-BEBE-8EE19A559CD1}" presName="parentText" presStyleLbl="node1" presStyleIdx="0" presStyleCnt="6" custLinFactY="-4480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06DBF-1345-4F03-9040-5D3B8E2D3E10}" type="pres">
      <dgm:prSet presAssocID="{BCD0C81D-14E1-485C-9082-2A680A513DB9}" presName="spacer" presStyleCnt="0"/>
      <dgm:spPr/>
    </dgm:pt>
    <dgm:pt modelId="{D9CAED95-FEC5-46B0-99F1-0814AE038A86}" type="pres">
      <dgm:prSet presAssocID="{EC7A453A-7473-430F-87C8-F256DF4E3502}" presName="parentText" presStyleLbl="node1" presStyleIdx="1" presStyleCnt="6" custLinFactNeighborY="-540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AD046-B008-4DFC-AD0F-AFAEF666847B}" type="pres">
      <dgm:prSet presAssocID="{E3739F58-6B27-4731-B67D-71062E2A0E9F}" presName="spacer" presStyleCnt="0"/>
      <dgm:spPr/>
    </dgm:pt>
    <dgm:pt modelId="{7A466757-69E0-4DAC-9E78-2300AE81DC79}" type="pres">
      <dgm:prSet presAssocID="{EAA4B002-C2B0-47DF-944A-4F3098AB7FAE}" presName="parentText" presStyleLbl="node1" presStyleIdx="2" presStyleCnt="6" custLinFactNeighborY="-763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1B1593-1969-4F03-A2A7-49856E3A8AE2}" type="pres">
      <dgm:prSet presAssocID="{3A7C6C1C-6C3F-45A0-BBE0-2F5CD584D978}" presName="spacer" presStyleCnt="0"/>
      <dgm:spPr/>
    </dgm:pt>
    <dgm:pt modelId="{65C727E6-A192-4516-9057-53A89D870557}" type="pres">
      <dgm:prSet presAssocID="{590F838D-288B-4B0E-A949-9ACA694E1256}" presName="parentText" presStyleLbl="node1" presStyleIdx="3" presStyleCnt="6" custLinFactNeighborY="-986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16EF4-8EA3-49A7-A709-E7CFCF14088F}" type="pres">
      <dgm:prSet presAssocID="{8A5D82F6-D97B-4B0F-8B00-5D4F41EC15A3}" presName="spacer" presStyleCnt="0"/>
      <dgm:spPr/>
    </dgm:pt>
    <dgm:pt modelId="{E1D60653-FAFE-4374-AAE9-9EEAF5A1B132}" type="pres">
      <dgm:prSet presAssocID="{1BDB4DCF-4A33-4D7F-AC2E-E848C304C58B}" presName="parentText" presStyleLbl="node1" presStyleIdx="4" presStyleCnt="6" custLinFactY="-549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6E2BB-4DAC-4919-8455-063CB73ECFC7}" type="pres">
      <dgm:prSet presAssocID="{3056B017-7072-4BAF-AECC-74A3BAC12543}" presName="spacer" presStyleCnt="0"/>
      <dgm:spPr/>
    </dgm:pt>
    <dgm:pt modelId="{8827116A-5B0F-4F99-8A88-F0BA1FC735A9}" type="pres">
      <dgm:prSet presAssocID="{B68C905F-6A07-4A64-AA88-E620594DDD0A}" presName="parentText" presStyleLbl="node1" presStyleIdx="5" presStyleCnt="6" custLinFactY="-1088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B7E73D-2F9F-44C2-BBEF-63DCA0613994}" type="presOf" srcId="{178B1112-772D-466B-9661-9E6E842A0E41}" destId="{764A6A55-5E86-47F1-A38B-6F2C5920D574}" srcOrd="0" destOrd="0" presId="urn:microsoft.com/office/officeart/2005/8/layout/vList2"/>
    <dgm:cxn modelId="{00F3128C-C916-46AA-A9C5-FD8F9720D552}" srcId="{178B1112-772D-466B-9661-9E6E842A0E41}" destId="{EAA4B002-C2B0-47DF-944A-4F3098AB7FAE}" srcOrd="2" destOrd="0" parTransId="{3E63C652-C319-4C82-B90C-ACEBE8CCCC40}" sibTransId="{3A7C6C1C-6C3F-45A0-BBE0-2F5CD584D978}"/>
    <dgm:cxn modelId="{5C32AAE9-30A0-485A-BB18-8FEFAEF0AA9F}" srcId="{178B1112-772D-466B-9661-9E6E842A0E41}" destId="{590F838D-288B-4B0E-A949-9ACA694E1256}" srcOrd="3" destOrd="0" parTransId="{3F68AA1B-2C11-4B7A-A1D8-9F22773C6629}" sibTransId="{8A5D82F6-D97B-4B0F-8B00-5D4F41EC15A3}"/>
    <dgm:cxn modelId="{7451C6BF-942E-4C3B-B506-2DDAF065546B}" type="presOf" srcId="{EAA4B002-C2B0-47DF-944A-4F3098AB7FAE}" destId="{7A466757-69E0-4DAC-9E78-2300AE81DC79}" srcOrd="0" destOrd="0" presId="urn:microsoft.com/office/officeart/2005/8/layout/vList2"/>
    <dgm:cxn modelId="{129F1098-D21A-4421-91B8-18879D70AF43}" srcId="{178B1112-772D-466B-9661-9E6E842A0E41}" destId="{8BB74043-65E9-4BA5-BEBE-8EE19A559CD1}" srcOrd="0" destOrd="0" parTransId="{355E0C4B-8127-4C33-90F1-41D785FFE184}" sibTransId="{BCD0C81D-14E1-485C-9082-2A680A513DB9}"/>
    <dgm:cxn modelId="{87F73D17-2902-421C-9138-38306959A2F2}" type="presOf" srcId="{1BDB4DCF-4A33-4D7F-AC2E-E848C304C58B}" destId="{E1D60653-FAFE-4374-AAE9-9EEAF5A1B132}" srcOrd="0" destOrd="0" presId="urn:microsoft.com/office/officeart/2005/8/layout/vList2"/>
    <dgm:cxn modelId="{86F162CE-0F28-495F-B3C6-3320190B3398}" srcId="{178B1112-772D-466B-9661-9E6E842A0E41}" destId="{1BDB4DCF-4A33-4D7F-AC2E-E848C304C58B}" srcOrd="4" destOrd="0" parTransId="{E4651F76-20F6-4308-8C4C-08CB165FE10D}" sibTransId="{3056B017-7072-4BAF-AECC-74A3BAC12543}"/>
    <dgm:cxn modelId="{1E82C53D-F42F-4644-B13B-3E6E9C0F76BF}" type="presOf" srcId="{590F838D-288B-4B0E-A949-9ACA694E1256}" destId="{65C727E6-A192-4516-9057-53A89D870557}" srcOrd="0" destOrd="0" presId="urn:microsoft.com/office/officeart/2005/8/layout/vList2"/>
    <dgm:cxn modelId="{B314A629-BAE0-41E6-9C18-9B557775B0BC}" type="presOf" srcId="{EC7A453A-7473-430F-87C8-F256DF4E3502}" destId="{D9CAED95-FEC5-46B0-99F1-0814AE038A86}" srcOrd="0" destOrd="0" presId="urn:microsoft.com/office/officeart/2005/8/layout/vList2"/>
    <dgm:cxn modelId="{AB6D9D7B-EF11-4598-940A-FB45075BD64A}" srcId="{178B1112-772D-466B-9661-9E6E842A0E41}" destId="{B68C905F-6A07-4A64-AA88-E620594DDD0A}" srcOrd="5" destOrd="0" parTransId="{9BD1D0A3-39FC-479F-839E-1E253999494A}" sibTransId="{E6BE0486-04DC-4265-9C55-BCABE5B36080}"/>
    <dgm:cxn modelId="{8A9470AD-1E13-4EDD-903F-1A2A8AC17A46}" type="presOf" srcId="{8BB74043-65E9-4BA5-BEBE-8EE19A559CD1}" destId="{C058D0BA-DE6C-4259-8D77-83B2E32C1654}" srcOrd="0" destOrd="0" presId="urn:microsoft.com/office/officeart/2005/8/layout/vList2"/>
    <dgm:cxn modelId="{A56DBD8E-8DCC-4DAD-AD29-3C7BE315FD1B}" srcId="{178B1112-772D-466B-9661-9E6E842A0E41}" destId="{EC7A453A-7473-430F-87C8-F256DF4E3502}" srcOrd="1" destOrd="0" parTransId="{D8311038-044A-450C-8C9E-28F5993FBF54}" sibTransId="{E3739F58-6B27-4731-B67D-71062E2A0E9F}"/>
    <dgm:cxn modelId="{11DC788C-816A-4596-AC03-F27F229017D7}" type="presOf" srcId="{B68C905F-6A07-4A64-AA88-E620594DDD0A}" destId="{8827116A-5B0F-4F99-8A88-F0BA1FC735A9}" srcOrd="0" destOrd="0" presId="urn:microsoft.com/office/officeart/2005/8/layout/vList2"/>
    <dgm:cxn modelId="{66C0DD6D-C2F5-460E-BD61-9AB552BF5C25}" type="presParOf" srcId="{764A6A55-5E86-47F1-A38B-6F2C5920D574}" destId="{C058D0BA-DE6C-4259-8D77-83B2E32C1654}" srcOrd="0" destOrd="0" presId="urn:microsoft.com/office/officeart/2005/8/layout/vList2"/>
    <dgm:cxn modelId="{667FA6CC-6102-45B1-A881-8C6BF6AF8A89}" type="presParOf" srcId="{764A6A55-5E86-47F1-A38B-6F2C5920D574}" destId="{1AB06DBF-1345-4F03-9040-5D3B8E2D3E10}" srcOrd="1" destOrd="0" presId="urn:microsoft.com/office/officeart/2005/8/layout/vList2"/>
    <dgm:cxn modelId="{8CFC7B0E-659F-47A1-A81C-21A90A56CF63}" type="presParOf" srcId="{764A6A55-5E86-47F1-A38B-6F2C5920D574}" destId="{D9CAED95-FEC5-46B0-99F1-0814AE038A86}" srcOrd="2" destOrd="0" presId="urn:microsoft.com/office/officeart/2005/8/layout/vList2"/>
    <dgm:cxn modelId="{437D8733-9DE7-41C0-A9A7-6C66B5F22D90}" type="presParOf" srcId="{764A6A55-5E86-47F1-A38B-6F2C5920D574}" destId="{2ECAD046-B008-4DFC-AD0F-AFAEF666847B}" srcOrd="3" destOrd="0" presId="urn:microsoft.com/office/officeart/2005/8/layout/vList2"/>
    <dgm:cxn modelId="{D5E3EA7B-1C01-4967-861A-A0015D79E733}" type="presParOf" srcId="{764A6A55-5E86-47F1-A38B-6F2C5920D574}" destId="{7A466757-69E0-4DAC-9E78-2300AE81DC79}" srcOrd="4" destOrd="0" presId="urn:microsoft.com/office/officeart/2005/8/layout/vList2"/>
    <dgm:cxn modelId="{5D7C8729-78A6-4D74-9697-859B6F4BC1B5}" type="presParOf" srcId="{764A6A55-5E86-47F1-A38B-6F2C5920D574}" destId="{501B1593-1969-4F03-A2A7-49856E3A8AE2}" srcOrd="5" destOrd="0" presId="urn:microsoft.com/office/officeart/2005/8/layout/vList2"/>
    <dgm:cxn modelId="{69259097-EA85-47B9-BBCC-5D9E7FE72189}" type="presParOf" srcId="{764A6A55-5E86-47F1-A38B-6F2C5920D574}" destId="{65C727E6-A192-4516-9057-53A89D870557}" srcOrd="6" destOrd="0" presId="urn:microsoft.com/office/officeart/2005/8/layout/vList2"/>
    <dgm:cxn modelId="{8B01796B-2A8A-487F-B64B-61A183B92FC9}" type="presParOf" srcId="{764A6A55-5E86-47F1-A38B-6F2C5920D574}" destId="{B7416EF4-8EA3-49A7-A709-E7CFCF14088F}" srcOrd="7" destOrd="0" presId="urn:microsoft.com/office/officeart/2005/8/layout/vList2"/>
    <dgm:cxn modelId="{F85A14B4-BAC7-4112-9750-7E941CA6D9DE}" type="presParOf" srcId="{764A6A55-5E86-47F1-A38B-6F2C5920D574}" destId="{E1D60653-FAFE-4374-AAE9-9EEAF5A1B132}" srcOrd="8" destOrd="0" presId="urn:microsoft.com/office/officeart/2005/8/layout/vList2"/>
    <dgm:cxn modelId="{89A59B83-6D78-413C-98C8-46FAC6E47928}" type="presParOf" srcId="{764A6A55-5E86-47F1-A38B-6F2C5920D574}" destId="{BD56E2BB-4DAC-4919-8455-063CB73ECFC7}" srcOrd="9" destOrd="0" presId="urn:microsoft.com/office/officeart/2005/8/layout/vList2"/>
    <dgm:cxn modelId="{0092588A-6C25-4361-8EBB-C7655BE66417}" type="presParOf" srcId="{764A6A55-5E86-47F1-A38B-6F2C5920D574}" destId="{8827116A-5B0F-4F99-8A88-F0BA1FC735A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8FF201-2315-433B-A3A0-D921A8C06F3C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F3BE49A1-6299-4ECB-BA75-C32DB91E8A09}">
      <dgm:prSet phldrT="[Текст]" custT="1"/>
      <dgm:spPr/>
      <dgm:t>
        <a:bodyPr/>
        <a:lstStyle/>
        <a:p>
          <a:r>
            <a:rPr lang="ru-RU" sz="2000" b="1" i="1" dirty="0" smtClean="0"/>
            <a:t>Предлагать Департаменту  инновационные технологии работы с человеком и семьей на перспективу</a:t>
          </a:r>
          <a:endParaRPr lang="ru-RU" sz="2000" b="1" i="1" dirty="0"/>
        </a:p>
      </dgm:t>
    </dgm:pt>
    <dgm:pt modelId="{ADA48F3B-C9D2-4A3B-934D-8B2C4C211039}" type="parTrans" cxnId="{1CE397B4-C6D8-4B73-A716-C250C7C90280}">
      <dgm:prSet/>
      <dgm:spPr/>
      <dgm:t>
        <a:bodyPr/>
        <a:lstStyle/>
        <a:p>
          <a:endParaRPr lang="ru-RU"/>
        </a:p>
      </dgm:t>
    </dgm:pt>
    <dgm:pt modelId="{55DCE6D6-8DA2-4FFA-8AB0-F1E26FB195AC}" type="sibTrans" cxnId="{1CE397B4-C6D8-4B73-A716-C250C7C90280}">
      <dgm:prSet/>
      <dgm:spPr/>
      <dgm:t>
        <a:bodyPr/>
        <a:lstStyle/>
        <a:p>
          <a:endParaRPr lang="ru-RU"/>
        </a:p>
      </dgm:t>
    </dgm:pt>
    <dgm:pt modelId="{00646C55-F67F-454D-A6CD-66CC301702B4}">
      <dgm:prSet phldrT="[Текст]" custT="1"/>
      <dgm:spPr/>
      <dgm:t>
        <a:bodyPr/>
        <a:lstStyle/>
        <a:p>
          <a:r>
            <a:rPr lang="ru-RU" sz="2000" b="1" i="1" dirty="0" smtClean="0"/>
            <a:t>Нужно работать на опережение </a:t>
          </a:r>
          <a:endParaRPr lang="ru-RU" sz="2000" b="1" i="1" dirty="0"/>
        </a:p>
      </dgm:t>
    </dgm:pt>
    <dgm:pt modelId="{6A93E1AA-B0B4-4DC4-A03C-443F39E033BD}" type="parTrans" cxnId="{ECF676C1-E219-48F7-81B6-8076F4DB0B09}">
      <dgm:prSet/>
      <dgm:spPr/>
      <dgm:t>
        <a:bodyPr/>
        <a:lstStyle/>
        <a:p>
          <a:endParaRPr lang="ru-RU"/>
        </a:p>
      </dgm:t>
    </dgm:pt>
    <dgm:pt modelId="{053450B8-C3DA-4435-A5CC-409B34CD2DF0}" type="sibTrans" cxnId="{ECF676C1-E219-48F7-81B6-8076F4DB0B09}">
      <dgm:prSet/>
      <dgm:spPr/>
      <dgm:t>
        <a:bodyPr/>
        <a:lstStyle/>
        <a:p>
          <a:endParaRPr lang="ru-RU"/>
        </a:p>
      </dgm:t>
    </dgm:pt>
    <dgm:pt modelId="{245FEEC5-B14F-4C2E-B8BE-4613605098C3}">
      <dgm:prSet custT="1"/>
      <dgm:spPr/>
      <dgm:t>
        <a:bodyPr/>
        <a:lstStyle/>
        <a:p>
          <a:r>
            <a:rPr lang="ru-RU" sz="2000" b="1" i="1" dirty="0" smtClean="0"/>
            <a:t>Стратегически мыслить, инициировать прорывные проекты </a:t>
          </a:r>
          <a:endParaRPr lang="ru-RU" sz="2000" b="1" i="1" dirty="0"/>
        </a:p>
      </dgm:t>
    </dgm:pt>
    <dgm:pt modelId="{CA4AD6C5-7057-422F-AD2B-E276DF58F432}" type="parTrans" cxnId="{511806FF-C591-4A09-B163-DEEF8033DD11}">
      <dgm:prSet/>
      <dgm:spPr/>
      <dgm:t>
        <a:bodyPr/>
        <a:lstStyle/>
        <a:p>
          <a:endParaRPr lang="ru-RU"/>
        </a:p>
      </dgm:t>
    </dgm:pt>
    <dgm:pt modelId="{EFE12F39-4315-44CD-8703-8279256197E9}" type="sibTrans" cxnId="{511806FF-C591-4A09-B163-DEEF8033DD11}">
      <dgm:prSet/>
      <dgm:spPr/>
      <dgm:t>
        <a:bodyPr/>
        <a:lstStyle/>
        <a:p>
          <a:endParaRPr lang="ru-RU"/>
        </a:p>
      </dgm:t>
    </dgm:pt>
    <dgm:pt modelId="{B4A2BEEE-C185-437D-9A45-54AF38C590C2}" type="pres">
      <dgm:prSet presAssocID="{408FF201-2315-433B-A3A0-D921A8C06F3C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8725E2-1C6E-4FEE-9032-AD3C55F9A7B7}" type="pres">
      <dgm:prSet presAssocID="{408FF201-2315-433B-A3A0-D921A8C06F3C}" presName="arrow" presStyleLbl="bgShp" presStyleIdx="0" presStyleCnt="1" custScaleY="106667" custLinFactNeighborX="-85370" custLinFactNeighborY="-35308"/>
      <dgm:spPr/>
      <dgm:t>
        <a:bodyPr/>
        <a:lstStyle/>
        <a:p>
          <a:endParaRPr lang="ru-RU"/>
        </a:p>
      </dgm:t>
    </dgm:pt>
    <dgm:pt modelId="{10314CA4-2F8C-436E-AC6D-324A7399F040}" type="pres">
      <dgm:prSet presAssocID="{408FF201-2315-433B-A3A0-D921A8C06F3C}" presName="arrowDiagram3" presStyleCnt="0"/>
      <dgm:spPr/>
      <dgm:t>
        <a:bodyPr/>
        <a:lstStyle/>
        <a:p>
          <a:endParaRPr lang="ru-RU"/>
        </a:p>
      </dgm:t>
    </dgm:pt>
    <dgm:pt modelId="{E7D56714-2855-47EE-B5DE-BA753A6E313A}" type="pres">
      <dgm:prSet presAssocID="{F3BE49A1-6299-4ECB-BA75-C32DB91E8A09}" presName="bullet3a" presStyleLbl="node1" presStyleIdx="0" presStyleCnt="3" custScaleX="305220" custScaleY="272316"/>
      <dgm:spPr/>
      <dgm:t>
        <a:bodyPr/>
        <a:lstStyle/>
        <a:p>
          <a:endParaRPr lang="ru-RU"/>
        </a:p>
      </dgm:t>
    </dgm:pt>
    <dgm:pt modelId="{DF99D8A7-6E94-4752-836D-1D3D29B9030B}" type="pres">
      <dgm:prSet presAssocID="{F3BE49A1-6299-4ECB-BA75-C32DB91E8A09}" presName="textBox3a" presStyleLbl="revTx" presStyleIdx="0" presStyleCnt="3" custScaleX="163896" custScaleY="167244" custLinFactX="52986" custLinFactNeighborX="100000" custLinFactNeighborY="-558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C138F-D5EC-4587-A6B5-B2700145DF2E}" type="pres">
      <dgm:prSet presAssocID="{00646C55-F67F-454D-A6CD-66CC301702B4}" presName="bullet3b" presStyleLbl="node1" presStyleIdx="1" presStyleCnt="3" custScaleX="184815" custScaleY="176165"/>
      <dgm:spPr/>
      <dgm:t>
        <a:bodyPr/>
        <a:lstStyle/>
        <a:p>
          <a:endParaRPr lang="ru-RU"/>
        </a:p>
      </dgm:t>
    </dgm:pt>
    <dgm:pt modelId="{038F0C47-B06A-43D6-88AE-08AC404E57FF}" type="pres">
      <dgm:prSet presAssocID="{00646C55-F67F-454D-A6CD-66CC301702B4}" presName="textBox3b" presStyleLbl="revTx" presStyleIdx="1" presStyleCnt="3" custLinFactX="-994" custLinFactNeighborX="-100000" custLinFactNeighborY="10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C3673-EB4F-4CF2-89F0-54551D8874B6}" type="pres">
      <dgm:prSet presAssocID="{245FEEC5-B14F-4C2E-B8BE-4613605098C3}" presName="bullet3c" presStyleLbl="node1" presStyleIdx="2" presStyleCnt="3" custScaleX="161532" custScaleY="139532" custLinFactNeighborX="-79230" custLinFactNeighborY="5885"/>
      <dgm:spPr/>
      <dgm:t>
        <a:bodyPr/>
        <a:lstStyle/>
        <a:p>
          <a:endParaRPr lang="ru-RU"/>
        </a:p>
      </dgm:t>
    </dgm:pt>
    <dgm:pt modelId="{DF93EDA1-FDA2-46F7-9D95-B7611857872D}" type="pres">
      <dgm:prSet presAssocID="{245FEEC5-B14F-4C2E-B8BE-4613605098C3}" presName="textBox3c" presStyleLbl="revTx" presStyleIdx="2" presStyleCnt="3" custScaleX="147357" custLinFactNeighborX="10357" custLinFactNeighborY="-104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697829-62DF-4C05-B730-BE67F96A4F7A}" type="presOf" srcId="{408FF201-2315-433B-A3A0-D921A8C06F3C}" destId="{B4A2BEEE-C185-437D-9A45-54AF38C590C2}" srcOrd="0" destOrd="0" presId="urn:microsoft.com/office/officeart/2005/8/layout/arrow2"/>
    <dgm:cxn modelId="{ECF676C1-E219-48F7-81B6-8076F4DB0B09}" srcId="{408FF201-2315-433B-A3A0-D921A8C06F3C}" destId="{00646C55-F67F-454D-A6CD-66CC301702B4}" srcOrd="1" destOrd="0" parTransId="{6A93E1AA-B0B4-4DC4-A03C-443F39E033BD}" sibTransId="{053450B8-C3DA-4435-A5CC-409B34CD2DF0}"/>
    <dgm:cxn modelId="{1CE397B4-C6D8-4B73-A716-C250C7C90280}" srcId="{408FF201-2315-433B-A3A0-D921A8C06F3C}" destId="{F3BE49A1-6299-4ECB-BA75-C32DB91E8A09}" srcOrd="0" destOrd="0" parTransId="{ADA48F3B-C9D2-4A3B-934D-8B2C4C211039}" sibTransId="{55DCE6D6-8DA2-4FFA-8AB0-F1E26FB195AC}"/>
    <dgm:cxn modelId="{511806FF-C591-4A09-B163-DEEF8033DD11}" srcId="{408FF201-2315-433B-A3A0-D921A8C06F3C}" destId="{245FEEC5-B14F-4C2E-B8BE-4613605098C3}" srcOrd="2" destOrd="0" parTransId="{CA4AD6C5-7057-422F-AD2B-E276DF58F432}" sibTransId="{EFE12F39-4315-44CD-8703-8279256197E9}"/>
    <dgm:cxn modelId="{BA93F44E-A22A-42F9-B55F-A412A8B02320}" type="presOf" srcId="{245FEEC5-B14F-4C2E-B8BE-4613605098C3}" destId="{DF93EDA1-FDA2-46F7-9D95-B7611857872D}" srcOrd="0" destOrd="0" presId="urn:microsoft.com/office/officeart/2005/8/layout/arrow2"/>
    <dgm:cxn modelId="{A1992334-766B-4BB8-AB5A-8FEA43998159}" type="presOf" srcId="{F3BE49A1-6299-4ECB-BA75-C32DB91E8A09}" destId="{DF99D8A7-6E94-4752-836D-1D3D29B9030B}" srcOrd="0" destOrd="0" presId="urn:microsoft.com/office/officeart/2005/8/layout/arrow2"/>
    <dgm:cxn modelId="{C3488B09-5644-49CB-B128-591C3BB2547F}" type="presOf" srcId="{00646C55-F67F-454D-A6CD-66CC301702B4}" destId="{038F0C47-B06A-43D6-88AE-08AC404E57FF}" srcOrd="0" destOrd="0" presId="urn:microsoft.com/office/officeart/2005/8/layout/arrow2"/>
    <dgm:cxn modelId="{7B1E3CEB-9815-4E02-B186-8A1F630966DC}" type="presParOf" srcId="{B4A2BEEE-C185-437D-9A45-54AF38C590C2}" destId="{7E8725E2-1C6E-4FEE-9032-AD3C55F9A7B7}" srcOrd="0" destOrd="0" presId="urn:microsoft.com/office/officeart/2005/8/layout/arrow2"/>
    <dgm:cxn modelId="{BF603280-14F0-465D-8065-A9A83B8A61D5}" type="presParOf" srcId="{B4A2BEEE-C185-437D-9A45-54AF38C590C2}" destId="{10314CA4-2F8C-436E-AC6D-324A7399F040}" srcOrd="1" destOrd="0" presId="urn:microsoft.com/office/officeart/2005/8/layout/arrow2"/>
    <dgm:cxn modelId="{CF96634A-7AD4-4E8C-8A0E-711F4A0915C6}" type="presParOf" srcId="{10314CA4-2F8C-436E-AC6D-324A7399F040}" destId="{E7D56714-2855-47EE-B5DE-BA753A6E313A}" srcOrd="0" destOrd="0" presId="urn:microsoft.com/office/officeart/2005/8/layout/arrow2"/>
    <dgm:cxn modelId="{66FF166C-4222-44D7-BB65-E15E201EA222}" type="presParOf" srcId="{10314CA4-2F8C-436E-AC6D-324A7399F040}" destId="{DF99D8A7-6E94-4752-836D-1D3D29B9030B}" srcOrd="1" destOrd="0" presId="urn:microsoft.com/office/officeart/2005/8/layout/arrow2"/>
    <dgm:cxn modelId="{21CDBC9E-726A-4B10-9576-2A4DA879D775}" type="presParOf" srcId="{10314CA4-2F8C-436E-AC6D-324A7399F040}" destId="{818C138F-D5EC-4587-A6B5-B2700145DF2E}" srcOrd="2" destOrd="0" presId="urn:microsoft.com/office/officeart/2005/8/layout/arrow2"/>
    <dgm:cxn modelId="{814680F9-BCA2-42E6-997B-982D08DD9B9C}" type="presParOf" srcId="{10314CA4-2F8C-436E-AC6D-324A7399F040}" destId="{038F0C47-B06A-43D6-88AE-08AC404E57FF}" srcOrd="3" destOrd="0" presId="urn:microsoft.com/office/officeart/2005/8/layout/arrow2"/>
    <dgm:cxn modelId="{5D8BA54C-8D03-477A-8A62-7854198ABBD9}" type="presParOf" srcId="{10314CA4-2F8C-436E-AC6D-324A7399F040}" destId="{825C3673-EB4F-4CF2-89F0-54551D8874B6}" srcOrd="4" destOrd="0" presId="urn:microsoft.com/office/officeart/2005/8/layout/arrow2"/>
    <dgm:cxn modelId="{D926CD06-5270-4CAC-9821-282B7DF799CF}" type="presParOf" srcId="{10314CA4-2F8C-436E-AC6D-324A7399F040}" destId="{DF93EDA1-FDA2-46F7-9D95-B7611857872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843B43-3EF3-436D-B621-A5A33C343B2B}" type="doc">
      <dgm:prSet loTypeId="urn:microsoft.com/office/officeart/2005/8/layout/radial5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1D8CE30-8BFD-492F-B167-E60A772D991A}">
      <dgm:prSet phldrT="[Текст]" custT="1"/>
      <dgm:spPr/>
      <dgm:t>
        <a:bodyPr/>
        <a:lstStyle/>
        <a:p>
          <a:r>
            <a:rPr lang="ru-RU" sz="2000" b="1" dirty="0" smtClean="0"/>
            <a:t>Социальная работа</a:t>
          </a:r>
          <a:endParaRPr lang="ru-RU" sz="2000" b="1" dirty="0"/>
        </a:p>
      </dgm:t>
    </dgm:pt>
    <dgm:pt modelId="{81944BDD-89A5-4FA9-A8EB-B1FA3D684A21}" type="parTrans" cxnId="{55339846-9D7C-4305-BE34-EEE8CE9A6458}">
      <dgm:prSet/>
      <dgm:spPr/>
      <dgm:t>
        <a:bodyPr/>
        <a:lstStyle/>
        <a:p>
          <a:endParaRPr lang="ru-RU" sz="3200"/>
        </a:p>
      </dgm:t>
    </dgm:pt>
    <dgm:pt modelId="{DF93E180-9B1C-48D8-8E82-47706A3E812B}" type="sibTrans" cxnId="{55339846-9D7C-4305-BE34-EEE8CE9A6458}">
      <dgm:prSet/>
      <dgm:spPr/>
      <dgm:t>
        <a:bodyPr/>
        <a:lstStyle/>
        <a:p>
          <a:endParaRPr lang="ru-RU" sz="3200"/>
        </a:p>
      </dgm:t>
    </dgm:pt>
    <dgm:pt modelId="{03FB1211-8637-42C7-A985-1A6BCD61E0D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Человек, семья, сообщество</a:t>
          </a:r>
        </a:p>
      </dgm:t>
    </dgm:pt>
    <dgm:pt modelId="{47A2C564-6CAD-4F7B-8A29-9EBB078BD6F3}" type="parTrans" cxnId="{2DF4D43F-D660-4EAB-9B38-7D9F8FFFB26D}">
      <dgm:prSet custT="1"/>
      <dgm:spPr/>
      <dgm:t>
        <a:bodyPr/>
        <a:lstStyle/>
        <a:p>
          <a:endParaRPr lang="ru-RU" sz="1100"/>
        </a:p>
      </dgm:t>
    </dgm:pt>
    <dgm:pt modelId="{71222B9C-4691-43E8-8C4D-29D32B2EEE1E}" type="sibTrans" cxnId="{2DF4D43F-D660-4EAB-9B38-7D9F8FFFB26D}">
      <dgm:prSet/>
      <dgm:spPr/>
      <dgm:t>
        <a:bodyPr/>
        <a:lstStyle/>
        <a:p>
          <a:endParaRPr lang="ru-RU" sz="3200"/>
        </a:p>
      </dgm:t>
    </dgm:pt>
    <dgm:pt modelId="{DE794280-A08B-4C39-9EEF-3A2FFD2B99D4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Инструмент реализации соц. политики.</a:t>
          </a:r>
          <a:endParaRPr 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34C0CEC8-93C5-4187-8BFC-96DB449F74A3}" type="parTrans" cxnId="{E1EAB155-EE74-40BC-86A2-13EE883BECDD}">
      <dgm:prSet custT="1"/>
      <dgm:spPr/>
      <dgm:t>
        <a:bodyPr/>
        <a:lstStyle/>
        <a:p>
          <a:endParaRPr lang="ru-RU" sz="1100"/>
        </a:p>
      </dgm:t>
    </dgm:pt>
    <dgm:pt modelId="{70957AD2-D09B-4168-A3B4-701A2D0A823C}" type="sibTrans" cxnId="{E1EAB155-EE74-40BC-86A2-13EE883BECDD}">
      <dgm:prSet/>
      <dgm:spPr/>
      <dgm:t>
        <a:bodyPr/>
        <a:lstStyle/>
        <a:p>
          <a:endParaRPr lang="ru-RU" sz="3200"/>
        </a:p>
      </dgm:t>
    </dgm:pt>
    <dgm:pt modelId="{B44D9C75-ABDE-4405-803D-198D90FA2CB5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Социальный институт</a:t>
          </a:r>
          <a:endParaRPr 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3E4281B-7B22-4D2F-A053-8CC9B1EF3C3F}" type="parTrans" cxnId="{00450DC0-ECC8-4DA4-B457-49D6C335AB0D}">
      <dgm:prSet custT="1"/>
      <dgm:spPr/>
      <dgm:t>
        <a:bodyPr/>
        <a:lstStyle/>
        <a:p>
          <a:endParaRPr lang="ru-RU" sz="1100"/>
        </a:p>
      </dgm:t>
    </dgm:pt>
    <dgm:pt modelId="{46B65ECF-AE72-4DF8-A14F-6A2B4234D86F}" type="sibTrans" cxnId="{00450DC0-ECC8-4DA4-B457-49D6C335AB0D}">
      <dgm:prSet/>
      <dgm:spPr/>
      <dgm:t>
        <a:bodyPr/>
        <a:lstStyle/>
        <a:p>
          <a:endParaRPr lang="ru-RU" sz="3200"/>
        </a:p>
      </dgm:t>
    </dgm:pt>
    <dgm:pt modelId="{A630D123-F7AA-4975-9093-E75AF9858B1A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Сектор экономики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D640CE-8535-454A-93D0-599E1CF56163}" type="parTrans" cxnId="{29EFAEC5-E76B-4260-8205-20DF8B43C71A}">
      <dgm:prSet custT="1"/>
      <dgm:spPr/>
      <dgm:t>
        <a:bodyPr/>
        <a:lstStyle/>
        <a:p>
          <a:endParaRPr lang="ru-RU" sz="1100"/>
        </a:p>
      </dgm:t>
    </dgm:pt>
    <dgm:pt modelId="{ECF64174-05ED-4354-BFCD-B99B8B2F24FE}" type="sibTrans" cxnId="{29EFAEC5-E76B-4260-8205-20DF8B43C71A}">
      <dgm:prSet/>
      <dgm:spPr/>
      <dgm:t>
        <a:bodyPr/>
        <a:lstStyle/>
        <a:p>
          <a:endParaRPr lang="ru-RU" sz="3200"/>
        </a:p>
      </dgm:t>
    </dgm:pt>
    <dgm:pt modelId="{3FB58AC4-5D68-454D-AB7B-3AAF74C40516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Сообщество </a:t>
          </a:r>
          <a:r>
            <a:rPr lang="ru-RU" sz="1600" b="1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помогателей</a:t>
          </a:r>
          <a:endParaRPr 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0CF26C3-D621-4710-93A5-0C0274016D20}" type="parTrans" cxnId="{2C6182C5-10E0-479A-9148-E59C35014B73}">
      <dgm:prSet custT="1"/>
      <dgm:spPr/>
      <dgm:t>
        <a:bodyPr/>
        <a:lstStyle/>
        <a:p>
          <a:endParaRPr lang="ru-RU" sz="1100"/>
        </a:p>
      </dgm:t>
    </dgm:pt>
    <dgm:pt modelId="{E6626931-AC45-4454-90FF-EBB2C4DA223B}" type="sibTrans" cxnId="{2C6182C5-10E0-479A-9148-E59C35014B73}">
      <dgm:prSet/>
      <dgm:spPr/>
      <dgm:t>
        <a:bodyPr/>
        <a:lstStyle/>
        <a:p>
          <a:endParaRPr lang="ru-RU" sz="3200"/>
        </a:p>
      </dgm:t>
    </dgm:pt>
    <dgm:pt modelId="{B0FA3D98-2068-418A-BBD2-591E92A8B1C3}">
      <dgm:prSet custT="1"/>
      <dgm:spPr/>
      <dgm:t>
        <a:bodyPr/>
        <a:lstStyle/>
        <a:p>
          <a:r>
            <a:rPr 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Система обучения и повышения квалификации</a:t>
          </a:r>
          <a:endParaRPr 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C3BF9B4-C4B3-45EA-8211-95F338B556EE}" type="parTrans" cxnId="{991F5DE3-856E-4A09-B131-E13FAA5F29D8}">
      <dgm:prSet custT="1"/>
      <dgm:spPr/>
      <dgm:t>
        <a:bodyPr/>
        <a:lstStyle/>
        <a:p>
          <a:endParaRPr lang="ru-RU" sz="1100"/>
        </a:p>
      </dgm:t>
    </dgm:pt>
    <dgm:pt modelId="{05B27708-C8DE-4402-9F82-ACE9E92B0520}" type="sibTrans" cxnId="{991F5DE3-856E-4A09-B131-E13FAA5F29D8}">
      <dgm:prSet/>
      <dgm:spPr/>
      <dgm:t>
        <a:bodyPr/>
        <a:lstStyle/>
        <a:p>
          <a:endParaRPr lang="ru-RU" sz="3200"/>
        </a:p>
      </dgm:t>
    </dgm:pt>
    <dgm:pt modelId="{862C98C3-B6C3-4DDD-9274-A72855E8AFAC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Источники финансирования</a:t>
          </a:r>
          <a:endParaRPr 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8A9F7CE-60E5-47DC-9236-40B3314ED6F1}" type="parTrans" cxnId="{F80B0E37-A024-4E67-AF2C-B051C9AD02AD}">
      <dgm:prSet custT="1"/>
      <dgm:spPr/>
      <dgm:t>
        <a:bodyPr/>
        <a:lstStyle/>
        <a:p>
          <a:endParaRPr lang="ru-RU" sz="1100"/>
        </a:p>
      </dgm:t>
    </dgm:pt>
    <dgm:pt modelId="{161723C6-03F5-4BA6-9302-B3E9E62F2885}" type="sibTrans" cxnId="{F80B0E37-A024-4E67-AF2C-B051C9AD02AD}">
      <dgm:prSet/>
      <dgm:spPr/>
      <dgm:t>
        <a:bodyPr/>
        <a:lstStyle/>
        <a:p>
          <a:endParaRPr lang="ru-RU" sz="3200"/>
        </a:p>
      </dgm:t>
    </dgm:pt>
    <dgm:pt modelId="{8B3CB98F-CB3A-43D1-9F71-E206F2E7C6D1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Специалисты</a:t>
          </a:r>
        </a:p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Роли и функции</a:t>
          </a:r>
          <a:endParaRPr lang="ru-RU" sz="1600" b="1" dirty="0"/>
        </a:p>
      </dgm:t>
    </dgm:pt>
    <dgm:pt modelId="{4F46D663-1F91-42FE-A58F-E5A0EE36533D}" type="parTrans" cxnId="{53D4B0B0-15B2-42ED-B2C6-DDEBB71E0A3F}">
      <dgm:prSet custT="1"/>
      <dgm:spPr/>
      <dgm:t>
        <a:bodyPr/>
        <a:lstStyle/>
        <a:p>
          <a:endParaRPr lang="ru-RU" sz="1100"/>
        </a:p>
      </dgm:t>
    </dgm:pt>
    <dgm:pt modelId="{18252E2C-DA83-4E79-A1A1-C4B393605455}" type="sibTrans" cxnId="{53D4B0B0-15B2-42ED-B2C6-DDEBB71E0A3F}">
      <dgm:prSet/>
      <dgm:spPr/>
      <dgm:t>
        <a:bodyPr/>
        <a:lstStyle/>
        <a:p>
          <a:endParaRPr lang="ru-RU" sz="3200"/>
        </a:p>
      </dgm:t>
    </dgm:pt>
    <dgm:pt modelId="{933864F1-DB4D-4450-960D-F8AAD60FCF64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Идеологические основы</a:t>
          </a:r>
          <a:endParaRPr lang="ru-RU" sz="1600" b="1" dirty="0"/>
        </a:p>
      </dgm:t>
    </dgm:pt>
    <dgm:pt modelId="{ACE39E89-76C2-4647-932D-CB5A18B36938}" type="parTrans" cxnId="{5E09D150-437D-415C-AD5C-71C4D1E16B2A}">
      <dgm:prSet custT="1"/>
      <dgm:spPr/>
      <dgm:t>
        <a:bodyPr/>
        <a:lstStyle/>
        <a:p>
          <a:endParaRPr lang="ru-RU" sz="1100"/>
        </a:p>
      </dgm:t>
    </dgm:pt>
    <dgm:pt modelId="{2825EDBB-6780-4A2F-B4A3-A84AF31B9C88}" type="sibTrans" cxnId="{5E09D150-437D-415C-AD5C-71C4D1E16B2A}">
      <dgm:prSet/>
      <dgm:spPr/>
      <dgm:t>
        <a:bodyPr/>
        <a:lstStyle/>
        <a:p>
          <a:endParaRPr lang="ru-RU" sz="3200"/>
        </a:p>
      </dgm:t>
    </dgm:pt>
    <dgm:pt modelId="{CC1FF33F-5F93-4E86-A320-75D866CC8470}">
      <dgm:prSet custT="1"/>
      <dgm:spPr/>
      <dgm:t>
        <a:bodyPr/>
        <a:lstStyle/>
        <a:p>
          <a:r>
            <a:rPr lang="ru-RU" altLang="ru-RU" sz="1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Технологии и практики</a:t>
          </a:r>
          <a:endParaRPr lang="ru-RU" altLang="ru-RU" sz="1600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453ACC4-E5B4-42F9-8672-FB4A00D1E7AB}" type="parTrans" cxnId="{7231B768-D828-4F9C-8CCC-3FF46F91120A}">
      <dgm:prSet/>
      <dgm:spPr/>
      <dgm:t>
        <a:bodyPr/>
        <a:lstStyle/>
        <a:p>
          <a:endParaRPr lang="ru-RU"/>
        </a:p>
      </dgm:t>
    </dgm:pt>
    <dgm:pt modelId="{7498E58B-6915-4946-AA2F-9F49B9E48B9E}" type="sibTrans" cxnId="{7231B768-D828-4F9C-8CCC-3FF46F91120A}">
      <dgm:prSet/>
      <dgm:spPr/>
      <dgm:t>
        <a:bodyPr/>
        <a:lstStyle/>
        <a:p>
          <a:endParaRPr lang="ru-RU"/>
        </a:p>
      </dgm:t>
    </dgm:pt>
    <dgm:pt modelId="{D154536E-9C91-42A1-A8A4-CCE90AF16D80}" type="pres">
      <dgm:prSet presAssocID="{ED843B43-3EF3-436D-B621-A5A33C343B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709C06-A4EC-4507-ABC1-AB9A6C2AC4B2}" type="pres">
      <dgm:prSet presAssocID="{81D8CE30-8BFD-492F-B167-E60A772D991A}" presName="centerShape" presStyleLbl="node0" presStyleIdx="0" presStyleCnt="1" custScaleX="176248" custScaleY="143733" custLinFactNeighborX="-296" custLinFactNeighborY="436"/>
      <dgm:spPr/>
      <dgm:t>
        <a:bodyPr/>
        <a:lstStyle/>
        <a:p>
          <a:endParaRPr lang="ru-RU"/>
        </a:p>
      </dgm:t>
    </dgm:pt>
    <dgm:pt modelId="{68B47BC9-EF87-44F3-A7AA-8CEA3F0C0C3C}" type="pres">
      <dgm:prSet presAssocID="{47A2C564-6CAD-4F7B-8A29-9EBB078BD6F3}" presName="parTrans" presStyleLbl="sibTrans2D1" presStyleIdx="0" presStyleCnt="10" custLinFactNeighborX="6507" custLinFactNeighborY="-54138"/>
      <dgm:spPr/>
      <dgm:t>
        <a:bodyPr/>
        <a:lstStyle/>
        <a:p>
          <a:endParaRPr lang="ru-RU"/>
        </a:p>
      </dgm:t>
    </dgm:pt>
    <dgm:pt modelId="{355EC9AE-F02A-4AC5-9703-52209B428090}" type="pres">
      <dgm:prSet presAssocID="{47A2C564-6CAD-4F7B-8A29-9EBB078BD6F3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DC88329B-401C-44FD-93AB-845E2E4A2C6B}" type="pres">
      <dgm:prSet presAssocID="{03FB1211-8637-42C7-A985-1A6BCD61E0DE}" presName="node" presStyleLbl="node1" presStyleIdx="0" presStyleCnt="10" custScaleX="185663" custRadScaleRad="100126" custRadScaleInc="23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E55A75-467F-4B9D-B828-976E4D6DDE88}" type="pres">
      <dgm:prSet presAssocID="{34C0CEC8-93C5-4187-8BFC-96DB449F74A3}" presName="parTrans" presStyleLbl="sibTrans2D1" presStyleIdx="1" presStyleCnt="10" custLinFactNeighborX="35815" custLinFactNeighborY="-43289"/>
      <dgm:spPr/>
      <dgm:t>
        <a:bodyPr/>
        <a:lstStyle/>
        <a:p>
          <a:endParaRPr lang="ru-RU"/>
        </a:p>
      </dgm:t>
    </dgm:pt>
    <dgm:pt modelId="{DF46ABF3-6FAB-4698-A127-4FDF4B682C14}" type="pres">
      <dgm:prSet presAssocID="{34C0CEC8-93C5-4187-8BFC-96DB449F74A3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CFEC2319-9867-4297-843A-8BBB990EF542}" type="pres">
      <dgm:prSet presAssocID="{DE794280-A08B-4C39-9EEF-3A2FFD2B99D4}" presName="node" presStyleLbl="node1" presStyleIdx="1" presStyleCnt="10" custScaleX="174068" custRadScaleRad="112759" custRadScaleInc="58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0FD06-7E71-4E3E-9940-0936749053AE}" type="pres">
      <dgm:prSet presAssocID="{63E4281B-7B22-4D2F-A053-8CC9B1EF3C3F}" presName="parTrans" presStyleLbl="sibTrans2D1" presStyleIdx="2" presStyleCnt="10" custLinFactNeighborX="64543" custLinFactNeighborY="-10500"/>
      <dgm:spPr/>
      <dgm:t>
        <a:bodyPr/>
        <a:lstStyle/>
        <a:p>
          <a:endParaRPr lang="ru-RU"/>
        </a:p>
      </dgm:t>
    </dgm:pt>
    <dgm:pt modelId="{BE19D4BC-0DD8-44BF-80CC-9A91F63ACF5F}" type="pres">
      <dgm:prSet presAssocID="{63E4281B-7B22-4D2F-A053-8CC9B1EF3C3F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863240BC-EB53-4E8D-B402-1A890798ABA6}" type="pres">
      <dgm:prSet presAssocID="{B44D9C75-ABDE-4405-803D-198D90FA2CB5}" presName="node" presStyleLbl="node1" presStyleIdx="2" presStyleCnt="10" custScaleX="171422" custRadScaleRad="109850" custRadScaleInc="20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ADC5A-4B95-4A28-81B4-FA639585482F}" type="pres">
      <dgm:prSet presAssocID="{D8D640CE-8535-454A-93D0-599E1CF56163}" presName="parTrans" presStyleLbl="sibTrans2D1" presStyleIdx="3" presStyleCnt="10" custLinFactNeighborX="73820" custLinFactNeighborY="27614"/>
      <dgm:spPr/>
      <dgm:t>
        <a:bodyPr/>
        <a:lstStyle/>
        <a:p>
          <a:endParaRPr lang="ru-RU"/>
        </a:p>
      </dgm:t>
    </dgm:pt>
    <dgm:pt modelId="{5D017075-C643-4BD9-9649-02F3853A226F}" type="pres">
      <dgm:prSet presAssocID="{D8D640CE-8535-454A-93D0-599E1CF56163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CEA80B19-DF50-4A1F-8340-D5256724CA5A}" type="pres">
      <dgm:prSet presAssocID="{A630D123-F7AA-4975-9093-E75AF9858B1A}" presName="node" presStyleLbl="node1" presStyleIdx="3" presStyleCnt="10" custScaleX="145273" custRadScaleRad="110389" custRadScaleInc="-30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2625F-62BB-4EE2-B7E5-CAB5702C8DE7}" type="pres">
      <dgm:prSet presAssocID="{60CF26C3-D621-4710-93A5-0C0274016D20}" presName="parTrans" presStyleLbl="sibTrans2D1" presStyleIdx="4" presStyleCnt="10" custLinFactNeighborX="23387" custLinFactNeighborY="39610"/>
      <dgm:spPr/>
      <dgm:t>
        <a:bodyPr/>
        <a:lstStyle/>
        <a:p>
          <a:endParaRPr lang="ru-RU"/>
        </a:p>
      </dgm:t>
    </dgm:pt>
    <dgm:pt modelId="{8B6D934C-BDC9-46AD-A52D-2C522F1A1C69}" type="pres">
      <dgm:prSet presAssocID="{60CF26C3-D621-4710-93A5-0C0274016D20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82AAE4B3-BF5E-4442-BFB6-9FC8CA81F211}" type="pres">
      <dgm:prSet presAssocID="{3FB58AC4-5D68-454D-AB7B-3AAF74C40516}" presName="node" presStyleLbl="node1" presStyleIdx="4" presStyleCnt="10" custScaleX="158101" custRadScaleRad="118215" custRadScaleInc="-52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C8505-E8AF-4528-BD02-24B23B4EE157}" type="pres">
      <dgm:prSet presAssocID="{2C3BF9B4-C4B3-45EA-8211-95F338B556EE}" presName="parTrans" presStyleLbl="sibTrans2D1" presStyleIdx="5" presStyleCnt="10" custLinFactNeighborX="11645" custLinFactNeighborY="60624"/>
      <dgm:spPr/>
      <dgm:t>
        <a:bodyPr/>
        <a:lstStyle/>
        <a:p>
          <a:endParaRPr lang="ru-RU"/>
        </a:p>
      </dgm:t>
    </dgm:pt>
    <dgm:pt modelId="{C548B6CB-ED3D-4259-A599-816B4163DF25}" type="pres">
      <dgm:prSet presAssocID="{2C3BF9B4-C4B3-45EA-8211-95F338B556EE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FA017842-BCC2-4CBF-8587-A3AFAAD55F6F}" type="pres">
      <dgm:prSet presAssocID="{B0FA3D98-2068-418A-BBD2-591E92A8B1C3}" presName="node" presStyleLbl="node1" presStyleIdx="5" presStyleCnt="10" custScaleX="200136" custRadScaleRad="98513" custRadScaleInc="2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CCBA8-1F19-44EC-9A9D-74937EC16CF2}" type="pres">
      <dgm:prSet presAssocID="{6453ACC4-E5B4-42F9-8672-FB4A00D1E7AB}" presName="parTrans" presStyleLbl="sibTrans2D1" presStyleIdx="6" presStyleCnt="10" custLinFactNeighborX="-43919" custLinFactNeighborY="23987"/>
      <dgm:spPr/>
      <dgm:t>
        <a:bodyPr/>
        <a:lstStyle/>
        <a:p>
          <a:endParaRPr lang="ru-RU"/>
        </a:p>
      </dgm:t>
    </dgm:pt>
    <dgm:pt modelId="{DC900A42-7E22-4C02-9A41-339DBA03DD12}" type="pres">
      <dgm:prSet presAssocID="{6453ACC4-E5B4-42F9-8672-FB4A00D1E7AB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2D43A883-BF97-4BE7-95F2-4293F23FC57F}" type="pres">
      <dgm:prSet presAssocID="{CC1FF33F-5F93-4E86-A320-75D866CC8470}" presName="node" presStyleLbl="node1" presStyleIdx="6" presStyleCnt="10" custScaleX="188933" custRadScaleRad="109878" custRadScaleInc="786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91DBF-62F0-46D2-B115-596D11BA3D0A}" type="pres">
      <dgm:prSet presAssocID="{E8A9F7CE-60E5-47DC-9236-40B3314ED6F1}" presName="parTrans" presStyleLbl="sibTrans2D1" presStyleIdx="7" presStyleCnt="10" custLinFactNeighborX="-67123" custLinFactNeighborY="28769"/>
      <dgm:spPr/>
      <dgm:t>
        <a:bodyPr/>
        <a:lstStyle/>
        <a:p>
          <a:endParaRPr lang="ru-RU"/>
        </a:p>
      </dgm:t>
    </dgm:pt>
    <dgm:pt modelId="{CCDA938F-4264-4BB5-B22C-9D21AEACB2E4}" type="pres">
      <dgm:prSet presAssocID="{E8A9F7CE-60E5-47DC-9236-40B3314ED6F1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4A03CA01-D724-4477-92F8-2774A4BF8E99}" type="pres">
      <dgm:prSet presAssocID="{862C98C3-B6C3-4DDD-9274-A72855E8AFAC}" presName="node" presStyleLbl="node1" presStyleIdx="7" presStyleCnt="10" custScaleX="220810" custRadScaleRad="120744" custRadScaleInc="40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29989-9CC0-42FF-9AB0-79F638872664}" type="pres">
      <dgm:prSet presAssocID="{4F46D663-1F91-42FE-A58F-E5A0EE36533D}" presName="parTrans" presStyleLbl="sibTrans2D1" presStyleIdx="8" presStyleCnt="10" custLinFactNeighborX="-45630" custLinFactNeighborY="-25280"/>
      <dgm:spPr/>
      <dgm:t>
        <a:bodyPr/>
        <a:lstStyle/>
        <a:p>
          <a:endParaRPr lang="ru-RU"/>
        </a:p>
      </dgm:t>
    </dgm:pt>
    <dgm:pt modelId="{B89BBB7E-4FC2-42AC-B12A-FC50B116E04C}" type="pres">
      <dgm:prSet presAssocID="{4F46D663-1F91-42FE-A58F-E5A0EE36533D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21CD5198-4F22-424C-A0E5-E0B11DC717A0}" type="pres">
      <dgm:prSet presAssocID="{8B3CB98F-CB3A-43D1-9F71-E206F2E7C6D1}" presName="node" presStyleLbl="node1" presStyleIdx="8" presStyleCnt="10" custScaleX="195675" custRadScaleRad="120121" custRadScaleInc="-19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64E38-6056-4037-B430-797122881124}" type="pres">
      <dgm:prSet presAssocID="{ACE39E89-76C2-4647-932D-CB5A18B36938}" presName="parTrans" presStyleLbl="sibTrans2D1" presStyleIdx="9" presStyleCnt="10" custLinFactNeighborX="-10611" custLinFactNeighborY="-29125"/>
      <dgm:spPr/>
      <dgm:t>
        <a:bodyPr/>
        <a:lstStyle/>
        <a:p>
          <a:endParaRPr lang="ru-RU"/>
        </a:p>
      </dgm:t>
    </dgm:pt>
    <dgm:pt modelId="{320D522D-9371-442E-8B46-7E924D3B0E1B}" type="pres">
      <dgm:prSet presAssocID="{ACE39E89-76C2-4647-932D-CB5A18B36938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E7A9462D-A04A-4344-AA31-4A7C42CBFBC1}" type="pres">
      <dgm:prSet presAssocID="{933864F1-DB4D-4450-960D-F8AAD60FCF64}" presName="node" presStyleLbl="node1" presStyleIdx="9" presStyleCnt="10" custScaleX="199148" custRadScaleRad="106239" custRadScaleInc="-46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2B38AF-AEC2-4046-A1B5-C8A145311189}" type="presOf" srcId="{ED843B43-3EF3-436D-B621-A5A33C343B2B}" destId="{D154536E-9C91-42A1-A8A4-CCE90AF16D80}" srcOrd="0" destOrd="0" presId="urn:microsoft.com/office/officeart/2005/8/layout/radial5"/>
    <dgm:cxn modelId="{14E70EDA-D1EA-4601-8D57-D7C345F292D8}" type="presOf" srcId="{ACE39E89-76C2-4647-932D-CB5A18B36938}" destId="{BE264E38-6056-4037-B430-797122881124}" srcOrd="0" destOrd="0" presId="urn:microsoft.com/office/officeart/2005/8/layout/radial5"/>
    <dgm:cxn modelId="{AC144534-5B48-44A2-9AA5-AF1D6C1397A2}" type="presOf" srcId="{60CF26C3-D621-4710-93A5-0C0274016D20}" destId="{A562625F-62BB-4EE2-B7E5-CAB5702C8DE7}" srcOrd="0" destOrd="0" presId="urn:microsoft.com/office/officeart/2005/8/layout/radial5"/>
    <dgm:cxn modelId="{55339846-9D7C-4305-BE34-EEE8CE9A6458}" srcId="{ED843B43-3EF3-436D-B621-A5A33C343B2B}" destId="{81D8CE30-8BFD-492F-B167-E60A772D991A}" srcOrd="0" destOrd="0" parTransId="{81944BDD-89A5-4FA9-A8EB-B1FA3D684A21}" sibTransId="{DF93E180-9B1C-48D8-8E82-47706A3E812B}"/>
    <dgm:cxn modelId="{F7546D5E-E208-45B9-8BFD-B3D4DF7327D3}" type="presOf" srcId="{DE794280-A08B-4C39-9EEF-3A2FFD2B99D4}" destId="{CFEC2319-9867-4297-843A-8BBB990EF542}" srcOrd="0" destOrd="0" presId="urn:microsoft.com/office/officeart/2005/8/layout/radial5"/>
    <dgm:cxn modelId="{2C6182C5-10E0-479A-9148-E59C35014B73}" srcId="{81D8CE30-8BFD-492F-B167-E60A772D991A}" destId="{3FB58AC4-5D68-454D-AB7B-3AAF74C40516}" srcOrd="4" destOrd="0" parTransId="{60CF26C3-D621-4710-93A5-0C0274016D20}" sibTransId="{E6626931-AC45-4454-90FF-EBB2C4DA223B}"/>
    <dgm:cxn modelId="{E08282C0-27F9-4BDF-B4DD-68C90B6D2334}" type="presOf" srcId="{933864F1-DB4D-4450-960D-F8AAD60FCF64}" destId="{E7A9462D-A04A-4344-AA31-4A7C42CBFBC1}" srcOrd="0" destOrd="0" presId="urn:microsoft.com/office/officeart/2005/8/layout/radial5"/>
    <dgm:cxn modelId="{F04312C3-A82A-4FEB-AE5F-08C222C915E3}" type="presOf" srcId="{03FB1211-8637-42C7-A985-1A6BCD61E0DE}" destId="{DC88329B-401C-44FD-93AB-845E2E4A2C6B}" srcOrd="0" destOrd="0" presId="urn:microsoft.com/office/officeart/2005/8/layout/radial5"/>
    <dgm:cxn modelId="{29EFAEC5-E76B-4260-8205-20DF8B43C71A}" srcId="{81D8CE30-8BFD-492F-B167-E60A772D991A}" destId="{A630D123-F7AA-4975-9093-E75AF9858B1A}" srcOrd="3" destOrd="0" parTransId="{D8D640CE-8535-454A-93D0-599E1CF56163}" sibTransId="{ECF64174-05ED-4354-BFCD-B99B8B2F24FE}"/>
    <dgm:cxn modelId="{C4402E2C-49D2-42D6-AC25-98C50E69ACE9}" type="presOf" srcId="{B44D9C75-ABDE-4405-803D-198D90FA2CB5}" destId="{863240BC-EB53-4E8D-B402-1A890798ABA6}" srcOrd="0" destOrd="0" presId="urn:microsoft.com/office/officeart/2005/8/layout/radial5"/>
    <dgm:cxn modelId="{EAAF4201-6D9A-4F9F-9B11-660F0D947AE0}" type="presOf" srcId="{8B3CB98F-CB3A-43D1-9F71-E206F2E7C6D1}" destId="{21CD5198-4F22-424C-A0E5-E0B11DC717A0}" srcOrd="0" destOrd="0" presId="urn:microsoft.com/office/officeart/2005/8/layout/radial5"/>
    <dgm:cxn modelId="{650DE10D-D45B-44E9-9AF2-43CF7C431F78}" type="presOf" srcId="{4F46D663-1F91-42FE-A58F-E5A0EE36533D}" destId="{4E129989-9CC0-42FF-9AB0-79F638872664}" srcOrd="0" destOrd="0" presId="urn:microsoft.com/office/officeart/2005/8/layout/radial5"/>
    <dgm:cxn modelId="{B601B34E-3164-4CE3-BFFE-6904C0E31EAC}" type="presOf" srcId="{47A2C564-6CAD-4F7B-8A29-9EBB078BD6F3}" destId="{355EC9AE-F02A-4AC5-9703-52209B428090}" srcOrd="1" destOrd="0" presId="urn:microsoft.com/office/officeart/2005/8/layout/radial5"/>
    <dgm:cxn modelId="{4FD21D97-4CCB-4D83-BF99-C55D253B2CEA}" type="presOf" srcId="{CC1FF33F-5F93-4E86-A320-75D866CC8470}" destId="{2D43A883-BF97-4BE7-95F2-4293F23FC57F}" srcOrd="0" destOrd="0" presId="urn:microsoft.com/office/officeart/2005/8/layout/radial5"/>
    <dgm:cxn modelId="{F80B0E37-A024-4E67-AF2C-B051C9AD02AD}" srcId="{81D8CE30-8BFD-492F-B167-E60A772D991A}" destId="{862C98C3-B6C3-4DDD-9274-A72855E8AFAC}" srcOrd="7" destOrd="0" parTransId="{E8A9F7CE-60E5-47DC-9236-40B3314ED6F1}" sibTransId="{161723C6-03F5-4BA6-9302-B3E9E62F2885}"/>
    <dgm:cxn modelId="{AE3115BA-8DBE-49D8-ABC1-C40CD1A5BF54}" type="presOf" srcId="{ACE39E89-76C2-4647-932D-CB5A18B36938}" destId="{320D522D-9371-442E-8B46-7E924D3B0E1B}" srcOrd="1" destOrd="0" presId="urn:microsoft.com/office/officeart/2005/8/layout/radial5"/>
    <dgm:cxn modelId="{B57F00EE-254E-43BE-AA1F-A03E59CD843D}" type="presOf" srcId="{E8A9F7CE-60E5-47DC-9236-40B3314ED6F1}" destId="{6F691DBF-62F0-46D2-B115-596D11BA3D0A}" srcOrd="0" destOrd="0" presId="urn:microsoft.com/office/officeart/2005/8/layout/radial5"/>
    <dgm:cxn modelId="{ACA756BF-19A8-4F3B-9F59-C2FE98D33AF1}" type="presOf" srcId="{2C3BF9B4-C4B3-45EA-8211-95F338B556EE}" destId="{C548B6CB-ED3D-4259-A599-816B4163DF25}" srcOrd="1" destOrd="0" presId="urn:microsoft.com/office/officeart/2005/8/layout/radial5"/>
    <dgm:cxn modelId="{00450DC0-ECC8-4DA4-B457-49D6C335AB0D}" srcId="{81D8CE30-8BFD-492F-B167-E60A772D991A}" destId="{B44D9C75-ABDE-4405-803D-198D90FA2CB5}" srcOrd="2" destOrd="0" parTransId="{63E4281B-7B22-4D2F-A053-8CC9B1EF3C3F}" sibTransId="{46B65ECF-AE72-4DF8-A14F-6A2B4234D86F}"/>
    <dgm:cxn modelId="{DF202548-FBB5-456A-BA80-D22D647C567A}" type="presOf" srcId="{A630D123-F7AA-4975-9093-E75AF9858B1A}" destId="{CEA80B19-DF50-4A1F-8340-D5256724CA5A}" srcOrd="0" destOrd="0" presId="urn:microsoft.com/office/officeart/2005/8/layout/radial5"/>
    <dgm:cxn modelId="{BF02FEF1-3C7C-4CF9-86A0-AF3EB8196EEC}" type="presOf" srcId="{63E4281B-7B22-4D2F-A053-8CC9B1EF3C3F}" destId="{BE19D4BC-0DD8-44BF-80CC-9A91F63ACF5F}" srcOrd="1" destOrd="0" presId="urn:microsoft.com/office/officeart/2005/8/layout/radial5"/>
    <dgm:cxn modelId="{CECCE767-CEAC-4576-AD9C-50CC419F1ABA}" type="presOf" srcId="{862C98C3-B6C3-4DDD-9274-A72855E8AFAC}" destId="{4A03CA01-D724-4477-92F8-2774A4BF8E99}" srcOrd="0" destOrd="0" presId="urn:microsoft.com/office/officeart/2005/8/layout/radial5"/>
    <dgm:cxn modelId="{7231B768-D828-4F9C-8CCC-3FF46F91120A}" srcId="{81D8CE30-8BFD-492F-B167-E60A772D991A}" destId="{CC1FF33F-5F93-4E86-A320-75D866CC8470}" srcOrd="6" destOrd="0" parTransId="{6453ACC4-E5B4-42F9-8672-FB4A00D1E7AB}" sibTransId="{7498E58B-6915-4946-AA2F-9F49B9E48B9E}"/>
    <dgm:cxn modelId="{E6A71174-6D48-44D4-A95B-456C26AF46EE}" type="presOf" srcId="{34C0CEC8-93C5-4187-8BFC-96DB449F74A3}" destId="{DF46ABF3-6FAB-4698-A127-4FDF4B682C14}" srcOrd="1" destOrd="0" presId="urn:microsoft.com/office/officeart/2005/8/layout/radial5"/>
    <dgm:cxn modelId="{E1EAB155-EE74-40BC-86A2-13EE883BECDD}" srcId="{81D8CE30-8BFD-492F-B167-E60A772D991A}" destId="{DE794280-A08B-4C39-9EEF-3A2FFD2B99D4}" srcOrd="1" destOrd="0" parTransId="{34C0CEC8-93C5-4187-8BFC-96DB449F74A3}" sibTransId="{70957AD2-D09B-4168-A3B4-701A2D0A823C}"/>
    <dgm:cxn modelId="{657CCBDA-BA96-4937-9191-4C07D70CCBF5}" type="presOf" srcId="{E8A9F7CE-60E5-47DC-9236-40B3314ED6F1}" destId="{CCDA938F-4264-4BB5-B22C-9D21AEACB2E4}" srcOrd="1" destOrd="0" presId="urn:microsoft.com/office/officeart/2005/8/layout/radial5"/>
    <dgm:cxn modelId="{991F5DE3-856E-4A09-B131-E13FAA5F29D8}" srcId="{81D8CE30-8BFD-492F-B167-E60A772D991A}" destId="{B0FA3D98-2068-418A-BBD2-591E92A8B1C3}" srcOrd="5" destOrd="0" parTransId="{2C3BF9B4-C4B3-45EA-8211-95F338B556EE}" sibTransId="{05B27708-C8DE-4402-9F82-ACE9E92B0520}"/>
    <dgm:cxn modelId="{2D37B1D4-907B-4BD3-A2E9-2413F8E1B3D6}" type="presOf" srcId="{D8D640CE-8535-454A-93D0-599E1CF56163}" destId="{5D017075-C643-4BD9-9649-02F3853A226F}" srcOrd="1" destOrd="0" presId="urn:microsoft.com/office/officeart/2005/8/layout/radial5"/>
    <dgm:cxn modelId="{B224F7DB-E037-4EAB-845C-6F347B8D3184}" type="presOf" srcId="{81D8CE30-8BFD-492F-B167-E60A772D991A}" destId="{CE709C06-A4EC-4507-ABC1-AB9A6C2AC4B2}" srcOrd="0" destOrd="0" presId="urn:microsoft.com/office/officeart/2005/8/layout/radial5"/>
    <dgm:cxn modelId="{5CB9498D-9708-4640-8F27-C2007C378524}" type="presOf" srcId="{6453ACC4-E5B4-42F9-8672-FB4A00D1E7AB}" destId="{DC900A42-7E22-4C02-9A41-339DBA03DD12}" srcOrd="1" destOrd="0" presId="urn:microsoft.com/office/officeart/2005/8/layout/radial5"/>
    <dgm:cxn modelId="{31E1940E-777D-4DFC-8CC5-13A2A8E6031B}" type="presOf" srcId="{4F46D663-1F91-42FE-A58F-E5A0EE36533D}" destId="{B89BBB7E-4FC2-42AC-B12A-FC50B116E04C}" srcOrd="1" destOrd="0" presId="urn:microsoft.com/office/officeart/2005/8/layout/radial5"/>
    <dgm:cxn modelId="{D9471ABF-0CBA-44EA-AEDB-63F1B699476F}" type="presOf" srcId="{3FB58AC4-5D68-454D-AB7B-3AAF74C40516}" destId="{82AAE4B3-BF5E-4442-BFB6-9FC8CA81F211}" srcOrd="0" destOrd="0" presId="urn:microsoft.com/office/officeart/2005/8/layout/radial5"/>
    <dgm:cxn modelId="{0DBE351C-F9D2-43C1-BADF-3AB91586C26C}" type="presOf" srcId="{47A2C564-6CAD-4F7B-8A29-9EBB078BD6F3}" destId="{68B47BC9-EF87-44F3-A7AA-8CEA3F0C0C3C}" srcOrd="0" destOrd="0" presId="urn:microsoft.com/office/officeart/2005/8/layout/radial5"/>
    <dgm:cxn modelId="{B4A42E69-AFB7-4D49-982F-2D60957DA1F7}" type="presOf" srcId="{60CF26C3-D621-4710-93A5-0C0274016D20}" destId="{8B6D934C-BDC9-46AD-A52D-2C522F1A1C69}" srcOrd="1" destOrd="0" presId="urn:microsoft.com/office/officeart/2005/8/layout/radial5"/>
    <dgm:cxn modelId="{4B534FA8-7172-4A57-8C15-D0946AD262F8}" type="presOf" srcId="{34C0CEC8-93C5-4187-8BFC-96DB449F74A3}" destId="{73E55A75-467F-4B9D-B828-976E4D6DDE88}" srcOrd="0" destOrd="0" presId="urn:microsoft.com/office/officeart/2005/8/layout/radial5"/>
    <dgm:cxn modelId="{15D06101-3A62-44D5-97B1-4525FBE36267}" type="presOf" srcId="{6453ACC4-E5B4-42F9-8672-FB4A00D1E7AB}" destId="{2B3CCBA8-1F19-44EC-9A9D-74937EC16CF2}" srcOrd="0" destOrd="0" presId="urn:microsoft.com/office/officeart/2005/8/layout/radial5"/>
    <dgm:cxn modelId="{B708E4E9-68E4-4C65-9479-E458F82FFD3F}" type="presOf" srcId="{2C3BF9B4-C4B3-45EA-8211-95F338B556EE}" destId="{04AC8505-E8AF-4528-BD02-24B23B4EE157}" srcOrd="0" destOrd="0" presId="urn:microsoft.com/office/officeart/2005/8/layout/radial5"/>
    <dgm:cxn modelId="{5E09D150-437D-415C-AD5C-71C4D1E16B2A}" srcId="{81D8CE30-8BFD-492F-B167-E60A772D991A}" destId="{933864F1-DB4D-4450-960D-F8AAD60FCF64}" srcOrd="9" destOrd="0" parTransId="{ACE39E89-76C2-4647-932D-CB5A18B36938}" sibTransId="{2825EDBB-6780-4A2F-B4A3-A84AF31B9C88}"/>
    <dgm:cxn modelId="{2CB3A212-722C-4DD1-A042-921B8D33F00A}" type="presOf" srcId="{B0FA3D98-2068-418A-BBD2-591E92A8B1C3}" destId="{FA017842-BCC2-4CBF-8587-A3AFAAD55F6F}" srcOrd="0" destOrd="0" presId="urn:microsoft.com/office/officeart/2005/8/layout/radial5"/>
    <dgm:cxn modelId="{11E66605-A303-44AC-8722-FAFFA07EC3FF}" type="presOf" srcId="{D8D640CE-8535-454A-93D0-599E1CF56163}" destId="{433ADC5A-4B95-4A28-81B4-FA639585482F}" srcOrd="0" destOrd="0" presId="urn:microsoft.com/office/officeart/2005/8/layout/radial5"/>
    <dgm:cxn modelId="{2DF4D43F-D660-4EAB-9B38-7D9F8FFFB26D}" srcId="{81D8CE30-8BFD-492F-B167-E60A772D991A}" destId="{03FB1211-8637-42C7-A985-1A6BCD61E0DE}" srcOrd="0" destOrd="0" parTransId="{47A2C564-6CAD-4F7B-8A29-9EBB078BD6F3}" sibTransId="{71222B9C-4691-43E8-8C4D-29D32B2EEE1E}"/>
    <dgm:cxn modelId="{53D4B0B0-15B2-42ED-B2C6-DDEBB71E0A3F}" srcId="{81D8CE30-8BFD-492F-B167-E60A772D991A}" destId="{8B3CB98F-CB3A-43D1-9F71-E206F2E7C6D1}" srcOrd="8" destOrd="0" parTransId="{4F46D663-1F91-42FE-A58F-E5A0EE36533D}" sibTransId="{18252E2C-DA83-4E79-A1A1-C4B393605455}"/>
    <dgm:cxn modelId="{B56EC8A1-7795-49F0-9784-C001C102FD0E}" type="presOf" srcId="{63E4281B-7B22-4D2F-A053-8CC9B1EF3C3F}" destId="{88C0FD06-7E71-4E3E-9940-0936749053AE}" srcOrd="0" destOrd="0" presId="urn:microsoft.com/office/officeart/2005/8/layout/radial5"/>
    <dgm:cxn modelId="{D32CB8C0-EAC1-41B2-96DC-455AADBC545F}" type="presParOf" srcId="{D154536E-9C91-42A1-A8A4-CCE90AF16D80}" destId="{CE709C06-A4EC-4507-ABC1-AB9A6C2AC4B2}" srcOrd="0" destOrd="0" presId="urn:microsoft.com/office/officeart/2005/8/layout/radial5"/>
    <dgm:cxn modelId="{AD0AF018-2C6E-4164-B5C2-3D973CD9694E}" type="presParOf" srcId="{D154536E-9C91-42A1-A8A4-CCE90AF16D80}" destId="{68B47BC9-EF87-44F3-A7AA-8CEA3F0C0C3C}" srcOrd="1" destOrd="0" presId="urn:microsoft.com/office/officeart/2005/8/layout/radial5"/>
    <dgm:cxn modelId="{07027844-8276-4B8F-B652-66A929D934E2}" type="presParOf" srcId="{68B47BC9-EF87-44F3-A7AA-8CEA3F0C0C3C}" destId="{355EC9AE-F02A-4AC5-9703-52209B428090}" srcOrd="0" destOrd="0" presId="urn:microsoft.com/office/officeart/2005/8/layout/radial5"/>
    <dgm:cxn modelId="{96DA1493-60D6-4BB3-8374-1871F08E6D79}" type="presParOf" srcId="{D154536E-9C91-42A1-A8A4-CCE90AF16D80}" destId="{DC88329B-401C-44FD-93AB-845E2E4A2C6B}" srcOrd="2" destOrd="0" presId="urn:microsoft.com/office/officeart/2005/8/layout/radial5"/>
    <dgm:cxn modelId="{978664F6-FBA7-4B97-8000-231D1C4F8190}" type="presParOf" srcId="{D154536E-9C91-42A1-A8A4-CCE90AF16D80}" destId="{73E55A75-467F-4B9D-B828-976E4D6DDE88}" srcOrd="3" destOrd="0" presId="urn:microsoft.com/office/officeart/2005/8/layout/radial5"/>
    <dgm:cxn modelId="{7C881B59-CB0C-4E50-B893-438F8B9E49C6}" type="presParOf" srcId="{73E55A75-467F-4B9D-B828-976E4D6DDE88}" destId="{DF46ABF3-6FAB-4698-A127-4FDF4B682C14}" srcOrd="0" destOrd="0" presId="urn:microsoft.com/office/officeart/2005/8/layout/radial5"/>
    <dgm:cxn modelId="{BA1B044B-B9DC-46E2-B925-EC1054834C50}" type="presParOf" srcId="{D154536E-9C91-42A1-A8A4-CCE90AF16D80}" destId="{CFEC2319-9867-4297-843A-8BBB990EF542}" srcOrd="4" destOrd="0" presId="urn:microsoft.com/office/officeart/2005/8/layout/radial5"/>
    <dgm:cxn modelId="{E84E7776-4F12-406A-92D7-9F5A8A3F83BB}" type="presParOf" srcId="{D154536E-9C91-42A1-A8A4-CCE90AF16D80}" destId="{88C0FD06-7E71-4E3E-9940-0936749053AE}" srcOrd="5" destOrd="0" presId="urn:microsoft.com/office/officeart/2005/8/layout/radial5"/>
    <dgm:cxn modelId="{6683B673-4410-4622-AB1A-91521BBA59F3}" type="presParOf" srcId="{88C0FD06-7E71-4E3E-9940-0936749053AE}" destId="{BE19D4BC-0DD8-44BF-80CC-9A91F63ACF5F}" srcOrd="0" destOrd="0" presId="urn:microsoft.com/office/officeart/2005/8/layout/radial5"/>
    <dgm:cxn modelId="{C55C081D-7A9B-4F09-B7F5-150806A5A0C3}" type="presParOf" srcId="{D154536E-9C91-42A1-A8A4-CCE90AF16D80}" destId="{863240BC-EB53-4E8D-B402-1A890798ABA6}" srcOrd="6" destOrd="0" presId="urn:microsoft.com/office/officeart/2005/8/layout/radial5"/>
    <dgm:cxn modelId="{9A03DA0E-71BB-4193-958E-2956F1EBFA6A}" type="presParOf" srcId="{D154536E-9C91-42A1-A8A4-CCE90AF16D80}" destId="{433ADC5A-4B95-4A28-81B4-FA639585482F}" srcOrd="7" destOrd="0" presId="urn:microsoft.com/office/officeart/2005/8/layout/radial5"/>
    <dgm:cxn modelId="{A8EAC587-B3DD-493A-B55D-70DFC42E6571}" type="presParOf" srcId="{433ADC5A-4B95-4A28-81B4-FA639585482F}" destId="{5D017075-C643-4BD9-9649-02F3853A226F}" srcOrd="0" destOrd="0" presId="urn:microsoft.com/office/officeart/2005/8/layout/radial5"/>
    <dgm:cxn modelId="{4BFAB877-8456-4B94-B31F-7071B2B2ECD5}" type="presParOf" srcId="{D154536E-9C91-42A1-A8A4-CCE90AF16D80}" destId="{CEA80B19-DF50-4A1F-8340-D5256724CA5A}" srcOrd="8" destOrd="0" presId="urn:microsoft.com/office/officeart/2005/8/layout/radial5"/>
    <dgm:cxn modelId="{336EC2DB-79DD-4F99-91D4-BD827A8DE55A}" type="presParOf" srcId="{D154536E-9C91-42A1-A8A4-CCE90AF16D80}" destId="{A562625F-62BB-4EE2-B7E5-CAB5702C8DE7}" srcOrd="9" destOrd="0" presId="urn:microsoft.com/office/officeart/2005/8/layout/radial5"/>
    <dgm:cxn modelId="{87FAA6D8-375E-4963-910C-A4F5A7C2AB84}" type="presParOf" srcId="{A562625F-62BB-4EE2-B7E5-CAB5702C8DE7}" destId="{8B6D934C-BDC9-46AD-A52D-2C522F1A1C69}" srcOrd="0" destOrd="0" presId="urn:microsoft.com/office/officeart/2005/8/layout/radial5"/>
    <dgm:cxn modelId="{537B7CF6-47B6-406A-A6F4-6C789278B837}" type="presParOf" srcId="{D154536E-9C91-42A1-A8A4-CCE90AF16D80}" destId="{82AAE4B3-BF5E-4442-BFB6-9FC8CA81F211}" srcOrd="10" destOrd="0" presId="urn:microsoft.com/office/officeart/2005/8/layout/radial5"/>
    <dgm:cxn modelId="{66A55114-4D5A-4D27-9D13-CDF786A33EBF}" type="presParOf" srcId="{D154536E-9C91-42A1-A8A4-CCE90AF16D80}" destId="{04AC8505-E8AF-4528-BD02-24B23B4EE157}" srcOrd="11" destOrd="0" presId="urn:microsoft.com/office/officeart/2005/8/layout/radial5"/>
    <dgm:cxn modelId="{B16CBB8E-3772-44CF-A9AE-07C244D58E2F}" type="presParOf" srcId="{04AC8505-E8AF-4528-BD02-24B23B4EE157}" destId="{C548B6CB-ED3D-4259-A599-816B4163DF25}" srcOrd="0" destOrd="0" presId="urn:microsoft.com/office/officeart/2005/8/layout/radial5"/>
    <dgm:cxn modelId="{146C2F21-63F4-4723-9805-564C3A7DCF48}" type="presParOf" srcId="{D154536E-9C91-42A1-A8A4-CCE90AF16D80}" destId="{FA017842-BCC2-4CBF-8587-A3AFAAD55F6F}" srcOrd="12" destOrd="0" presId="urn:microsoft.com/office/officeart/2005/8/layout/radial5"/>
    <dgm:cxn modelId="{04531779-0874-4DC9-BC32-9F441E9677DF}" type="presParOf" srcId="{D154536E-9C91-42A1-A8A4-CCE90AF16D80}" destId="{2B3CCBA8-1F19-44EC-9A9D-74937EC16CF2}" srcOrd="13" destOrd="0" presId="urn:microsoft.com/office/officeart/2005/8/layout/radial5"/>
    <dgm:cxn modelId="{15AAC78A-094E-4E94-ACC5-436C7881D180}" type="presParOf" srcId="{2B3CCBA8-1F19-44EC-9A9D-74937EC16CF2}" destId="{DC900A42-7E22-4C02-9A41-339DBA03DD12}" srcOrd="0" destOrd="0" presId="urn:microsoft.com/office/officeart/2005/8/layout/radial5"/>
    <dgm:cxn modelId="{1F43A568-1238-4B29-B964-7BB3932AD068}" type="presParOf" srcId="{D154536E-9C91-42A1-A8A4-CCE90AF16D80}" destId="{2D43A883-BF97-4BE7-95F2-4293F23FC57F}" srcOrd="14" destOrd="0" presId="urn:microsoft.com/office/officeart/2005/8/layout/radial5"/>
    <dgm:cxn modelId="{741B0C49-2970-4C78-BC9B-69B29D79CE69}" type="presParOf" srcId="{D154536E-9C91-42A1-A8A4-CCE90AF16D80}" destId="{6F691DBF-62F0-46D2-B115-596D11BA3D0A}" srcOrd="15" destOrd="0" presId="urn:microsoft.com/office/officeart/2005/8/layout/radial5"/>
    <dgm:cxn modelId="{2688DF15-6E80-4AE4-B777-E43BFD6FFC28}" type="presParOf" srcId="{6F691DBF-62F0-46D2-B115-596D11BA3D0A}" destId="{CCDA938F-4264-4BB5-B22C-9D21AEACB2E4}" srcOrd="0" destOrd="0" presId="urn:microsoft.com/office/officeart/2005/8/layout/radial5"/>
    <dgm:cxn modelId="{0EF9B000-08F9-4262-A1AF-4D5C49349938}" type="presParOf" srcId="{D154536E-9C91-42A1-A8A4-CCE90AF16D80}" destId="{4A03CA01-D724-4477-92F8-2774A4BF8E99}" srcOrd="16" destOrd="0" presId="urn:microsoft.com/office/officeart/2005/8/layout/radial5"/>
    <dgm:cxn modelId="{2BF6774C-C62C-4C2E-A6B6-529C77D190E4}" type="presParOf" srcId="{D154536E-9C91-42A1-A8A4-CCE90AF16D80}" destId="{4E129989-9CC0-42FF-9AB0-79F638872664}" srcOrd="17" destOrd="0" presId="urn:microsoft.com/office/officeart/2005/8/layout/radial5"/>
    <dgm:cxn modelId="{25C1CE6D-E060-44D0-B389-578378F68BF7}" type="presParOf" srcId="{4E129989-9CC0-42FF-9AB0-79F638872664}" destId="{B89BBB7E-4FC2-42AC-B12A-FC50B116E04C}" srcOrd="0" destOrd="0" presId="urn:microsoft.com/office/officeart/2005/8/layout/radial5"/>
    <dgm:cxn modelId="{0D81BE8F-A6FE-4F4D-ABD6-903EC6CA1868}" type="presParOf" srcId="{D154536E-9C91-42A1-A8A4-CCE90AF16D80}" destId="{21CD5198-4F22-424C-A0E5-E0B11DC717A0}" srcOrd="18" destOrd="0" presId="urn:microsoft.com/office/officeart/2005/8/layout/radial5"/>
    <dgm:cxn modelId="{B3F16E5E-C61F-4FAD-8390-3DE080CD6C31}" type="presParOf" srcId="{D154536E-9C91-42A1-A8A4-CCE90AF16D80}" destId="{BE264E38-6056-4037-B430-797122881124}" srcOrd="19" destOrd="0" presId="urn:microsoft.com/office/officeart/2005/8/layout/radial5"/>
    <dgm:cxn modelId="{7132C739-FA3E-4877-9EC0-61D286F66B46}" type="presParOf" srcId="{BE264E38-6056-4037-B430-797122881124}" destId="{320D522D-9371-442E-8B46-7E924D3B0E1B}" srcOrd="0" destOrd="0" presId="urn:microsoft.com/office/officeart/2005/8/layout/radial5"/>
    <dgm:cxn modelId="{EDC9B7B4-A8C0-4EE8-B479-034FA5ADD246}" type="presParOf" srcId="{D154536E-9C91-42A1-A8A4-CCE90AF16D80}" destId="{E7A9462D-A04A-4344-AA31-4A7C42CBFBC1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0DE10C-C0A1-4934-B0D3-EA1FBC63BE52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51555FC-EC29-4844-8BC6-3ED27857967D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ru-RU" sz="2000" b="1" dirty="0" smtClean="0"/>
        </a:p>
        <a:p>
          <a:pPr>
            <a:lnSpc>
              <a:spcPct val="90000"/>
            </a:lnSpc>
          </a:pPr>
          <a:endParaRPr lang="ru-RU" sz="2000" b="1" dirty="0" smtClean="0"/>
        </a:p>
        <a:p>
          <a:pPr>
            <a:lnSpc>
              <a:spcPct val="50000"/>
            </a:lnSpc>
          </a:pPr>
          <a:r>
            <a:rPr lang="ru-RU" sz="2000" b="1" dirty="0" smtClean="0"/>
            <a:t>Корпоративная этика, </a:t>
          </a:r>
        </a:p>
        <a:p>
          <a:pPr>
            <a:lnSpc>
              <a:spcPct val="50000"/>
            </a:lnSpc>
          </a:pPr>
          <a:r>
            <a:rPr lang="ru-RU" sz="2000" b="1" dirty="0" smtClean="0"/>
            <a:t>экономика этики</a:t>
          </a:r>
        </a:p>
        <a:p>
          <a:pPr>
            <a:lnSpc>
              <a:spcPct val="90000"/>
            </a:lnSpc>
          </a:pPr>
          <a:endParaRPr lang="ru-RU" sz="2000" b="1" dirty="0" smtClean="0"/>
        </a:p>
        <a:p>
          <a:pPr>
            <a:lnSpc>
              <a:spcPct val="90000"/>
            </a:lnSpc>
          </a:pPr>
          <a:endParaRPr lang="ru-RU" dirty="0"/>
        </a:p>
      </dgm:t>
    </dgm:pt>
    <dgm:pt modelId="{BFAFF71D-1D6C-4E2E-AB3D-14533848F7F4}" type="parTrans" cxnId="{3F4E9145-3AE3-4624-98B3-53F184B2CD26}">
      <dgm:prSet/>
      <dgm:spPr/>
      <dgm:t>
        <a:bodyPr/>
        <a:lstStyle/>
        <a:p>
          <a:endParaRPr lang="ru-RU"/>
        </a:p>
      </dgm:t>
    </dgm:pt>
    <dgm:pt modelId="{5E29B46D-F38D-46DC-AC24-7AB9C081C1AF}" type="sibTrans" cxnId="{3F4E9145-3AE3-4624-98B3-53F184B2CD26}">
      <dgm:prSet/>
      <dgm:spPr/>
      <dgm:t>
        <a:bodyPr/>
        <a:lstStyle/>
        <a:p>
          <a:endParaRPr lang="ru-RU"/>
        </a:p>
      </dgm:t>
    </dgm:pt>
    <dgm:pt modelId="{676BAF0C-140A-4EBE-906A-CAE266108C52}">
      <dgm:prSet phldrT="[Текст]" custT="1"/>
      <dgm:spPr/>
      <dgm:t>
        <a:bodyPr/>
        <a:lstStyle/>
        <a:p>
          <a:pPr>
            <a:lnSpc>
              <a:spcPct val="50000"/>
            </a:lnSpc>
          </a:pPr>
          <a:r>
            <a:rPr lang="ru-RU" sz="1800" b="1" i="1" dirty="0" smtClean="0"/>
            <a:t> Командный</a:t>
          </a:r>
        </a:p>
        <a:p>
          <a:pPr>
            <a:lnSpc>
              <a:spcPct val="50000"/>
            </a:lnSpc>
          </a:pPr>
          <a:r>
            <a:rPr lang="ru-RU" sz="1800" b="1" i="1" dirty="0" smtClean="0"/>
            <a:t>дух</a:t>
          </a:r>
          <a:endParaRPr lang="ru-RU" sz="1800" b="1" i="1" dirty="0"/>
        </a:p>
      </dgm:t>
    </dgm:pt>
    <dgm:pt modelId="{A3F61C26-5359-4EAC-A822-683AAB1B678C}" type="parTrans" cxnId="{143238FA-0B82-4039-AC6A-9C9CEE5E889C}">
      <dgm:prSet/>
      <dgm:spPr/>
      <dgm:t>
        <a:bodyPr/>
        <a:lstStyle/>
        <a:p>
          <a:endParaRPr lang="ru-RU"/>
        </a:p>
      </dgm:t>
    </dgm:pt>
    <dgm:pt modelId="{D6E48EFC-D9D1-4E1D-B9D1-9E5CAA752A00}" type="sibTrans" cxnId="{143238FA-0B82-4039-AC6A-9C9CEE5E889C}">
      <dgm:prSet/>
      <dgm:spPr/>
      <dgm:t>
        <a:bodyPr/>
        <a:lstStyle/>
        <a:p>
          <a:endParaRPr lang="ru-RU"/>
        </a:p>
      </dgm:t>
    </dgm:pt>
    <dgm:pt modelId="{6C0CD815-50AF-44AE-9C44-89141462B3D1}">
      <dgm:prSet phldrT="[Текст]" custT="1"/>
      <dgm:spPr/>
      <dgm:t>
        <a:bodyPr/>
        <a:lstStyle/>
        <a:p>
          <a:r>
            <a:rPr lang="ru-RU" sz="1800" b="1" i="1" dirty="0" smtClean="0"/>
            <a:t>ответственность</a:t>
          </a:r>
          <a:endParaRPr lang="ru-RU" sz="1800" b="1" i="1" dirty="0"/>
        </a:p>
      </dgm:t>
    </dgm:pt>
    <dgm:pt modelId="{4444C9F4-43F5-43FB-80B5-538007E35526}" type="parTrans" cxnId="{7A409F55-C62F-4080-984A-F0F8B7AEC4A0}">
      <dgm:prSet/>
      <dgm:spPr/>
      <dgm:t>
        <a:bodyPr/>
        <a:lstStyle/>
        <a:p>
          <a:endParaRPr lang="ru-RU"/>
        </a:p>
      </dgm:t>
    </dgm:pt>
    <dgm:pt modelId="{250F8862-FDD8-4E08-9ECF-E7F29832C401}" type="sibTrans" cxnId="{7A409F55-C62F-4080-984A-F0F8B7AEC4A0}">
      <dgm:prSet/>
      <dgm:spPr/>
      <dgm:t>
        <a:bodyPr/>
        <a:lstStyle/>
        <a:p>
          <a:endParaRPr lang="ru-RU"/>
        </a:p>
      </dgm:t>
    </dgm:pt>
    <dgm:pt modelId="{308DBDBA-2934-41F4-9204-59B0D4145AA3}">
      <dgm:prSet phldrT="[Текст]" custT="1"/>
      <dgm:spPr/>
      <dgm:t>
        <a:bodyPr/>
        <a:lstStyle/>
        <a:p>
          <a:r>
            <a:rPr lang="ru-RU" sz="2000" dirty="0" smtClean="0"/>
            <a:t>взаимозаменяемость</a:t>
          </a:r>
          <a:endParaRPr lang="ru-RU" sz="2000" dirty="0"/>
        </a:p>
      </dgm:t>
    </dgm:pt>
    <dgm:pt modelId="{46859C05-1611-44ED-8058-B9675A10C472}" type="parTrans" cxnId="{E40AACFB-496C-4419-BDB4-81A84389635D}">
      <dgm:prSet/>
      <dgm:spPr/>
      <dgm:t>
        <a:bodyPr/>
        <a:lstStyle/>
        <a:p>
          <a:endParaRPr lang="ru-RU"/>
        </a:p>
      </dgm:t>
    </dgm:pt>
    <dgm:pt modelId="{3B264A79-ABBB-4CA1-98A6-E7CF128B5425}" type="sibTrans" cxnId="{E40AACFB-496C-4419-BDB4-81A84389635D}">
      <dgm:prSet/>
      <dgm:spPr/>
      <dgm:t>
        <a:bodyPr/>
        <a:lstStyle/>
        <a:p>
          <a:endParaRPr lang="ru-RU"/>
        </a:p>
      </dgm:t>
    </dgm:pt>
    <dgm:pt modelId="{5FD88226-0BE3-4E1E-BCAF-3BC4C05B570E}" type="pres">
      <dgm:prSet presAssocID="{4F0DE10C-C0A1-4934-B0D3-EA1FBC63BE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BBC386-1A0B-4922-81B3-739E13F40AF5}" type="pres">
      <dgm:prSet presAssocID="{B51555FC-EC29-4844-8BC6-3ED27857967D}" presName="roof" presStyleLbl="dkBgShp" presStyleIdx="0" presStyleCnt="2" custScaleY="90069" custLinFactNeighborX="-15687" custLinFactNeighborY="-26724"/>
      <dgm:spPr/>
      <dgm:t>
        <a:bodyPr/>
        <a:lstStyle/>
        <a:p>
          <a:endParaRPr lang="ru-RU"/>
        </a:p>
      </dgm:t>
    </dgm:pt>
    <dgm:pt modelId="{26715D4D-15EE-468F-A163-F0F3D07DFF75}" type="pres">
      <dgm:prSet presAssocID="{B51555FC-EC29-4844-8BC6-3ED27857967D}" presName="pillars" presStyleCnt="0"/>
      <dgm:spPr/>
      <dgm:t>
        <a:bodyPr/>
        <a:lstStyle/>
        <a:p>
          <a:endParaRPr lang="ru-RU"/>
        </a:p>
      </dgm:t>
    </dgm:pt>
    <dgm:pt modelId="{BBACBA2C-E72D-4D75-B963-5E752D55BE42}" type="pres">
      <dgm:prSet presAssocID="{B51555FC-EC29-4844-8BC6-3ED27857967D}" presName="pillar1" presStyleLbl="node1" presStyleIdx="0" presStyleCnt="3" custScaleX="53499" custScaleY="6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FDC9F-D424-4F19-A6AE-375F048A41B6}" type="pres">
      <dgm:prSet presAssocID="{6C0CD815-50AF-44AE-9C44-89141462B3D1}" presName="pillarX" presStyleLbl="node1" presStyleIdx="1" presStyleCnt="3" custScaleX="87578" custScaleY="6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2D545F-C4A2-4E51-A84D-7175876F5F22}" type="pres">
      <dgm:prSet presAssocID="{308DBDBA-2934-41F4-9204-59B0D4145AA3}" presName="pillarX" presStyleLbl="node1" presStyleIdx="2" presStyleCnt="3" custScaleY="64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2BC76-5C88-4B36-8B1C-FB56519323A9}" type="pres">
      <dgm:prSet presAssocID="{B51555FC-EC29-4844-8BC6-3ED27857967D}" presName="base" presStyleLbl="dkBgShp" presStyleIdx="1" presStyleCnt="2" custLinFactY="-10554" custLinFactNeighborY="-100000"/>
      <dgm:spPr/>
      <dgm:t>
        <a:bodyPr/>
        <a:lstStyle/>
        <a:p>
          <a:endParaRPr lang="ru-RU"/>
        </a:p>
      </dgm:t>
    </dgm:pt>
  </dgm:ptLst>
  <dgm:cxnLst>
    <dgm:cxn modelId="{3F4E9145-3AE3-4624-98B3-53F184B2CD26}" srcId="{4F0DE10C-C0A1-4934-B0D3-EA1FBC63BE52}" destId="{B51555FC-EC29-4844-8BC6-3ED27857967D}" srcOrd="0" destOrd="0" parTransId="{BFAFF71D-1D6C-4E2E-AB3D-14533848F7F4}" sibTransId="{5E29B46D-F38D-46DC-AC24-7AB9C081C1AF}"/>
    <dgm:cxn modelId="{1A62A1D8-5386-4031-A25F-7226984431F5}" type="presOf" srcId="{308DBDBA-2934-41F4-9204-59B0D4145AA3}" destId="{C82D545F-C4A2-4E51-A84D-7175876F5F22}" srcOrd="0" destOrd="0" presId="urn:microsoft.com/office/officeart/2005/8/layout/hList3"/>
    <dgm:cxn modelId="{5256EC95-80D8-4A88-84D7-05EC4E22E1C8}" type="presOf" srcId="{6C0CD815-50AF-44AE-9C44-89141462B3D1}" destId="{E4AFDC9F-D424-4F19-A6AE-375F048A41B6}" srcOrd="0" destOrd="0" presId="urn:microsoft.com/office/officeart/2005/8/layout/hList3"/>
    <dgm:cxn modelId="{3997C56B-D02F-4795-8DA1-147D451E330D}" type="presOf" srcId="{B51555FC-EC29-4844-8BC6-3ED27857967D}" destId="{B7BBC386-1A0B-4922-81B3-739E13F40AF5}" srcOrd="0" destOrd="0" presId="urn:microsoft.com/office/officeart/2005/8/layout/hList3"/>
    <dgm:cxn modelId="{4597D9ED-4A42-4D06-8574-DFC30482D577}" type="presOf" srcId="{676BAF0C-140A-4EBE-906A-CAE266108C52}" destId="{BBACBA2C-E72D-4D75-B963-5E752D55BE42}" srcOrd="0" destOrd="0" presId="urn:microsoft.com/office/officeart/2005/8/layout/hList3"/>
    <dgm:cxn modelId="{16E154E8-11CC-4DE0-9FE0-34A488D715B3}" type="presOf" srcId="{4F0DE10C-C0A1-4934-B0D3-EA1FBC63BE52}" destId="{5FD88226-0BE3-4E1E-BCAF-3BC4C05B570E}" srcOrd="0" destOrd="0" presId="urn:microsoft.com/office/officeart/2005/8/layout/hList3"/>
    <dgm:cxn modelId="{7A409F55-C62F-4080-984A-F0F8B7AEC4A0}" srcId="{B51555FC-EC29-4844-8BC6-3ED27857967D}" destId="{6C0CD815-50AF-44AE-9C44-89141462B3D1}" srcOrd="1" destOrd="0" parTransId="{4444C9F4-43F5-43FB-80B5-538007E35526}" sibTransId="{250F8862-FDD8-4E08-9ECF-E7F29832C401}"/>
    <dgm:cxn modelId="{E40AACFB-496C-4419-BDB4-81A84389635D}" srcId="{B51555FC-EC29-4844-8BC6-3ED27857967D}" destId="{308DBDBA-2934-41F4-9204-59B0D4145AA3}" srcOrd="2" destOrd="0" parTransId="{46859C05-1611-44ED-8058-B9675A10C472}" sibTransId="{3B264A79-ABBB-4CA1-98A6-E7CF128B5425}"/>
    <dgm:cxn modelId="{143238FA-0B82-4039-AC6A-9C9CEE5E889C}" srcId="{B51555FC-EC29-4844-8BC6-3ED27857967D}" destId="{676BAF0C-140A-4EBE-906A-CAE266108C52}" srcOrd="0" destOrd="0" parTransId="{A3F61C26-5359-4EAC-A822-683AAB1B678C}" sibTransId="{D6E48EFC-D9D1-4E1D-B9D1-9E5CAA752A00}"/>
    <dgm:cxn modelId="{0E37BD7C-B25F-4D50-B2E6-2DEFC25B1F75}" type="presParOf" srcId="{5FD88226-0BE3-4E1E-BCAF-3BC4C05B570E}" destId="{B7BBC386-1A0B-4922-81B3-739E13F40AF5}" srcOrd="0" destOrd="0" presId="urn:microsoft.com/office/officeart/2005/8/layout/hList3"/>
    <dgm:cxn modelId="{02AF96C6-0DE1-4AFD-8A42-423C340810D6}" type="presParOf" srcId="{5FD88226-0BE3-4E1E-BCAF-3BC4C05B570E}" destId="{26715D4D-15EE-468F-A163-F0F3D07DFF75}" srcOrd="1" destOrd="0" presId="urn:microsoft.com/office/officeart/2005/8/layout/hList3"/>
    <dgm:cxn modelId="{A51F2BD8-6E06-4623-8724-370A7449211E}" type="presParOf" srcId="{26715D4D-15EE-468F-A163-F0F3D07DFF75}" destId="{BBACBA2C-E72D-4D75-B963-5E752D55BE42}" srcOrd="0" destOrd="0" presId="urn:microsoft.com/office/officeart/2005/8/layout/hList3"/>
    <dgm:cxn modelId="{E620CB08-C1F0-4AF6-A9B4-93426B932AE8}" type="presParOf" srcId="{26715D4D-15EE-468F-A163-F0F3D07DFF75}" destId="{E4AFDC9F-D424-4F19-A6AE-375F048A41B6}" srcOrd="1" destOrd="0" presId="urn:microsoft.com/office/officeart/2005/8/layout/hList3"/>
    <dgm:cxn modelId="{F945F722-3CA1-45BD-8410-85FD93924736}" type="presParOf" srcId="{26715D4D-15EE-468F-A163-F0F3D07DFF75}" destId="{C82D545F-C4A2-4E51-A84D-7175876F5F22}" srcOrd="2" destOrd="0" presId="urn:microsoft.com/office/officeart/2005/8/layout/hList3"/>
    <dgm:cxn modelId="{158A49EA-1ED7-409F-B168-0E5FEAB0D41B}" type="presParOf" srcId="{5FD88226-0BE3-4E1E-BCAF-3BC4C05B570E}" destId="{3942BC76-5C88-4B36-8B1C-FB56519323A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8D5F15-6211-42D1-9720-FF50C136A74A}" type="doc">
      <dgm:prSet loTypeId="urn:microsoft.com/office/officeart/2005/8/layout/h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6A2D3C0-703A-4B09-87B1-B865A8835526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/>
            <a:t>Педагогика бизнеса</a:t>
          </a:r>
          <a:endParaRPr lang="ru-RU" sz="1600" b="1" dirty="0"/>
        </a:p>
      </dgm:t>
    </dgm:pt>
    <dgm:pt modelId="{422C4F39-4A08-4CCA-8E30-D002FAF73120}" type="parTrans" cxnId="{CC9265A6-B7BC-4289-A8BA-5E9EA78059FA}">
      <dgm:prSet/>
      <dgm:spPr/>
      <dgm:t>
        <a:bodyPr/>
        <a:lstStyle/>
        <a:p>
          <a:endParaRPr lang="ru-RU"/>
        </a:p>
      </dgm:t>
    </dgm:pt>
    <dgm:pt modelId="{55D8E9FB-24FE-4D75-B5DC-EB2F82492B17}" type="sibTrans" cxnId="{CC9265A6-B7BC-4289-A8BA-5E9EA78059FA}">
      <dgm:prSet/>
      <dgm:spPr/>
      <dgm:t>
        <a:bodyPr/>
        <a:lstStyle/>
        <a:p>
          <a:endParaRPr lang="ru-RU"/>
        </a:p>
      </dgm:t>
    </dgm:pt>
    <dgm:pt modelId="{9C2DEA9C-68EE-41D7-9AFE-A6D459AB59A1}">
      <dgm:prSet phldrT="[Текст]" custT="1"/>
      <dgm:spPr/>
      <dgm:t>
        <a:bodyPr/>
        <a:lstStyle/>
        <a:p>
          <a:r>
            <a:rPr lang="ru-RU" sz="600" i="1" dirty="0" smtClean="0"/>
            <a:t> </a:t>
          </a:r>
          <a:r>
            <a:rPr lang="ru-RU" sz="1600" i="1" dirty="0" smtClean="0"/>
            <a:t>нацеленность на результат</a:t>
          </a:r>
          <a:endParaRPr lang="ru-RU" sz="600" i="1" dirty="0"/>
        </a:p>
      </dgm:t>
    </dgm:pt>
    <dgm:pt modelId="{258805AB-4705-4550-9230-2BBB7A00E610}" type="parTrans" cxnId="{F3011E85-F65A-4A93-AAD4-B37A7A219AF5}">
      <dgm:prSet/>
      <dgm:spPr/>
      <dgm:t>
        <a:bodyPr/>
        <a:lstStyle/>
        <a:p>
          <a:endParaRPr lang="ru-RU"/>
        </a:p>
      </dgm:t>
    </dgm:pt>
    <dgm:pt modelId="{37B3C4D0-9BC2-42D1-92C4-36F9E9C0CF48}" type="sibTrans" cxnId="{F3011E85-F65A-4A93-AAD4-B37A7A219AF5}">
      <dgm:prSet/>
      <dgm:spPr/>
      <dgm:t>
        <a:bodyPr/>
        <a:lstStyle/>
        <a:p>
          <a:endParaRPr lang="ru-RU"/>
        </a:p>
      </dgm:t>
    </dgm:pt>
    <dgm:pt modelId="{167B934F-A266-4752-99C7-CC38B7DDBA9B}">
      <dgm:prSet phldrT="[Текст]" custT="1"/>
      <dgm:spPr/>
      <dgm:t>
        <a:bodyPr/>
        <a:lstStyle/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dirty="0" smtClean="0"/>
            <a:t>успешность</a:t>
          </a:r>
          <a:endParaRPr lang="ru-RU" sz="1600" i="1" dirty="0"/>
        </a:p>
      </dgm:t>
    </dgm:pt>
    <dgm:pt modelId="{9041200A-83B9-4201-81E6-C57F40EA0F34}" type="parTrans" cxnId="{F1673418-D4CB-42AE-9191-003094E0B239}">
      <dgm:prSet/>
      <dgm:spPr/>
      <dgm:t>
        <a:bodyPr/>
        <a:lstStyle/>
        <a:p>
          <a:endParaRPr lang="ru-RU"/>
        </a:p>
      </dgm:t>
    </dgm:pt>
    <dgm:pt modelId="{E713D9E9-8088-47A0-ADAF-03EF5954F708}" type="sibTrans" cxnId="{F1673418-D4CB-42AE-9191-003094E0B239}">
      <dgm:prSet/>
      <dgm:spPr/>
      <dgm:t>
        <a:bodyPr/>
        <a:lstStyle/>
        <a:p>
          <a:endParaRPr lang="ru-RU"/>
        </a:p>
      </dgm:t>
    </dgm:pt>
    <dgm:pt modelId="{782B0CF1-3A4C-4CD7-A916-9EA57F917DF8}">
      <dgm:prSet phldrT="[Текст]" custT="1"/>
      <dgm:spPr/>
      <dgm:t>
        <a:bodyPr/>
        <a:lstStyle/>
        <a:p>
          <a:r>
            <a:rPr lang="ru-RU" sz="1600" i="1" dirty="0" smtClean="0"/>
            <a:t>Технологичность, управляемость</a:t>
          </a:r>
          <a:endParaRPr lang="ru-RU" sz="1600" i="1" dirty="0"/>
        </a:p>
      </dgm:t>
    </dgm:pt>
    <dgm:pt modelId="{CFFEA512-EE8C-4D82-94BC-41AE17B06C2B}" type="parTrans" cxnId="{7695DC38-7E6F-4389-BB73-2AB936DB8A89}">
      <dgm:prSet/>
      <dgm:spPr/>
      <dgm:t>
        <a:bodyPr/>
        <a:lstStyle/>
        <a:p>
          <a:endParaRPr lang="ru-RU"/>
        </a:p>
      </dgm:t>
    </dgm:pt>
    <dgm:pt modelId="{312594DB-0EBC-462C-8EC9-3E05FABCD8AA}" type="sibTrans" cxnId="{7695DC38-7E6F-4389-BB73-2AB936DB8A89}">
      <dgm:prSet/>
      <dgm:spPr/>
      <dgm:t>
        <a:bodyPr/>
        <a:lstStyle/>
        <a:p>
          <a:endParaRPr lang="ru-RU"/>
        </a:p>
      </dgm:t>
    </dgm:pt>
    <dgm:pt modelId="{68CE9C02-0425-4002-BDAE-3B01B4C2251A}" type="pres">
      <dgm:prSet presAssocID="{078D5F15-6211-42D1-9720-FF50C136A74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1866B2-3DA3-48FD-AB4E-E0A3256596AD}" type="pres">
      <dgm:prSet presAssocID="{06A2D3C0-703A-4B09-87B1-B865A8835526}" presName="roof" presStyleLbl="dkBgShp" presStyleIdx="0" presStyleCnt="2" custScaleY="87699" custLinFactNeighborY="5696"/>
      <dgm:spPr/>
      <dgm:t>
        <a:bodyPr/>
        <a:lstStyle/>
        <a:p>
          <a:endParaRPr lang="ru-RU"/>
        </a:p>
      </dgm:t>
    </dgm:pt>
    <dgm:pt modelId="{74224EA7-2D44-444B-8014-E4638C0C1BCD}" type="pres">
      <dgm:prSet presAssocID="{06A2D3C0-703A-4B09-87B1-B865A8835526}" presName="pillars" presStyleCnt="0"/>
      <dgm:spPr/>
      <dgm:t>
        <a:bodyPr/>
        <a:lstStyle/>
        <a:p>
          <a:endParaRPr lang="ru-RU"/>
        </a:p>
      </dgm:t>
    </dgm:pt>
    <dgm:pt modelId="{7A5481E1-9804-43B4-B134-A7F46CC31D05}" type="pres">
      <dgm:prSet presAssocID="{06A2D3C0-703A-4B09-87B1-B865A8835526}" presName="pillar1" presStyleLbl="node1" presStyleIdx="0" presStyleCnt="3" custScaleX="86492" custScaleY="62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0EBB7-0061-4143-B286-8158CEB9B533}" type="pres">
      <dgm:prSet presAssocID="{167B934F-A266-4752-99C7-CC38B7DDBA9B}" presName="pillarX" presStyleLbl="node1" presStyleIdx="1" presStyleCnt="3" custScaleX="71224" custScaleY="62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46990-7945-4F7A-A804-C14270DFCFE2}" type="pres">
      <dgm:prSet presAssocID="{782B0CF1-3A4C-4CD7-A916-9EA57F917DF8}" presName="pillarX" presStyleLbl="node1" presStyleIdx="2" presStyleCnt="3" custScaleY="62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87A3D-97A7-4B90-9B32-ACDC78BC15CF}" type="pres">
      <dgm:prSet presAssocID="{06A2D3C0-703A-4B09-87B1-B865A8835526}" presName="base" presStyleLbl="dkBgShp" presStyleIdx="1" presStyleCnt="2" custLinFactY="-12525" custLinFactNeighborY="-100000"/>
      <dgm:spPr/>
      <dgm:t>
        <a:bodyPr/>
        <a:lstStyle/>
        <a:p>
          <a:endParaRPr lang="ru-RU"/>
        </a:p>
      </dgm:t>
    </dgm:pt>
  </dgm:ptLst>
  <dgm:cxnLst>
    <dgm:cxn modelId="{49F1ED39-3562-482A-A060-0AA493775140}" type="presOf" srcId="{9C2DEA9C-68EE-41D7-9AFE-A6D459AB59A1}" destId="{7A5481E1-9804-43B4-B134-A7F46CC31D05}" srcOrd="0" destOrd="0" presId="urn:microsoft.com/office/officeart/2005/8/layout/hList3"/>
    <dgm:cxn modelId="{D78796F4-800F-42C2-8923-5406EF24D9D4}" type="presOf" srcId="{078D5F15-6211-42D1-9720-FF50C136A74A}" destId="{68CE9C02-0425-4002-BDAE-3B01B4C2251A}" srcOrd="0" destOrd="0" presId="urn:microsoft.com/office/officeart/2005/8/layout/hList3"/>
    <dgm:cxn modelId="{ADBA70E5-70DB-4A25-BBE4-B556BAB96F76}" type="presOf" srcId="{167B934F-A266-4752-99C7-CC38B7DDBA9B}" destId="{FD30EBB7-0061-4143-B286-8158CEB9B533}" srcOrd="0" destOrd="0" presId="urn:microsoft.com/office/officeart/2005/8/layout/hList3"/>
    <dgm:cxn modelId="{D626D5C7-7EE8-4445-A40D-0527438241EB}" type="presOf" srcId="{06A2D3C0-703A-4B09-87B1-B865A8835526}" destId="{CD1866B2-3DA3-48FD-AB4E-E0A3256596AD}" srcOrd="0" destOrd="0" presId="urn:microsoft.com/office/officeart/2005/8/layout/hList3"/>
    <dgm:cxn modelId="{FA6D2568-0237-4BEE-8B28-3E8E868C2189}" type="presOf" srcId="{782B0CF1-3A4C-4CD7-A916-9EA57F917DF8}" destId="{90646990-7945-4F7A-A804-C14270DFCFE2}" srcOrd="0" destOrd="0" presId="urn:microsoft.com/office/officeart/2005/8/layout/hList3"/>
    <dgm:cxn modelId="{7695DC38-7E6F-4389-BB73-2AB936DB8A89}" srcId="{06A2D3C0-703A-4B09-87B1-B865A8835526}" destId="{782B0CF1-3A4C-4CD7-A916-9EA57F917DF8}" srcOrd="2" destOrd="0" parTransId="{CFFEA512-EE8C-4D82-94BC-41AE17B06C2B}" sibTransId="{312594DB-0EBC-462C-8EC9-3E05FABCD8AA}"/>
    <dgm:cxn modelId="{F1673418-D4CB-42AE-9191-003094E0B239}" srcId="{06A2D3C0-703A-4B09-87B1-B865A8835526}" destId="{167B934F-A266-4752-99C7-CC38B7DDBA9B}" srcOrd="1" destOrd="0" parTransId="{9041200A-83B9-4201-81E6-C57F40EA0F34}" sibTransId="{E713D9E9-8088-47A0-ADAF-03EF5954F708}"/>
    <dgm:cxn modelId="{CC9265A6-B7BC-4289-A8BA-5E9EA78059FA}" srcId="{078D5F15-6211-42D1-9720-FF50C136A74A}" destId="{06A2D3C0-703A-4B09-87B1-B865A8835526}" srcOrd="0" destOrd="0" parTransId="{422C4F39-4A08-4CCA-8E30-D002FAF73120}" sibTransId="{55D8E9FB-24FE-4D75-B5DC-EB2F82492B17}"/>
    <dgm:cxn modelId="{F3011E85-F65A-4A93-AAD4-B37A7A219AF5}" srcId="{06A2D3C0-703A-4B09-87B1-B865A8835526}" destId="{9C2DEA9C-68EE-41D7-9AFE-A6D459AB59A1}" srcOrd="0" destOrd="0" parTransId="{258805AB-4705-4550-9230-2BBB7A00E610}" sibTransId="{37B3C4D0-9BC2-42D1-92C4-36F9E9C0CF48}"/>
    <dgm:cxn modelId="{BB859608-FF36-4922-81ED-9D70E91FAE68}" type="presParOf" srcId="{68CE9C02-0425-4002-BDAE-3B01B4C2251A}" destId="{CD1866B2-3DA3-48FD-AB4E-E0A3256596AD}" srcOrd="0" destOrd="0" presId="urn:microsoft.com/office/officeart/2005/8/layout/hList3"/>
    <dgm:cxn modelId="{D2B78C4C-B0B5-4BD5-98AA-5EBAF0887237}" type="presParOf" srcId="{68CE9C02-0425-4002-BDAE-3B01B4C2251A}" destId="{74224EA7-2D44-444B-8014-E4638C0C1BCD}" srcOrd="1" destOrd="0" presId="urn:microsoft.com/office/officeart/2005/8/layout/hList3"/>
    <dgm:cxn modelId="{3E770A81-252D-4863-AC20-4DF71C46B56B}" type="presParOf" srcId="{74224EA7-2D44-444B-8014-E4638C0C1BCD}" destId="{7A5481E1-9804-43B4-B134-A7F46CC31D05}" srcOrd="0" destOrd="0" presId="urn:microsoft.com/office/officeart/2005/8/layout/hList3"/>
    <dgm:cxn modelId="{E0AB7670-AD58-4652-ABE5-142F6E0823A9}" type="presParOf" srcId="{74224EA7-2D44-444B-8014-E4638C0C1BCD}" destId="{FD30EBB7-0061-4143-B286-8158CEB9B533}" srcOrd="1" destOrd="0" presId="urn:microsoft.com/office/officeart/2005/8/layout/hList3"/>
    <dgm:cxn modelId="{AAB271A7-980D-468F-AEF7-6789B10AF5ED}" type="presParOf" srcId="{74224EA7-2D44-444B-8014-E4638C0C1BCD}" destId="{90646990-7945-4F7A-A804-C14270DFCFE2}" srcOrd="2" destOrd="0" presId="urn:microsoft.com/office/officeart/2005/8/layout/hList3"/>
    <dgm:cxn modelId="{250789C2-F69E-4AAA-ABC7-69AC17FA2AB9}" type="presParOf" srcId="{68CE9C02-0425-4002-BDAE-3B01B4C2251A}" destId="{68087A3D-97A7-4B90-9B32-ACDC78BC15C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2E0B96-D684-45CA-916D-97B66D4CAA9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F8A2485-BF11-4935-9830-5D9457148375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r>
            <a:rPr lang="ru-RU" sz="1800" b="1" dirty="0" smtClean="0"/>
            <a:t> Новые роли и функции специалистов</a:t>
          </a:r>
          <a:endParaRPr lang="ru-RU" sz="1800" b="1" dirty="0"/>
        </a:p>
      </dgm:t>
    </dgm:pt>
    <dgm:pt modelId="{628BEE52-B499-4852-876A-089DE4187AE4}" type="parTrans" cxnId="{5306D26D-C356-4522-8B24-209E7A892476}">
      <dgm:prSet/>
      <dgm:spPr/>
      <dgm:t>
        <a:bodyPr/>
        <a:lstStyle/>
        <a:p>
          <a:endParaRPr lang="ru-RU"/>
        </a:p>
      </dgm:t>
    </dgm:pt>
    <dgm:pt modelId="{5EFCE45A-6F4B-4D95-9A41-8386CD4C5BD0}" type="sibTrans" cxnId="{5306D26D-C356-4522-8B24-209E7A892476}">
      <dgm:prSet/>
      <dgm:spPr/>
      <dgm:t>
        <a:bodyPr/>
        <a:lstStyle/>
        <a:p>
          <a:endParaRPr lang="ru-RU"/>
        </a:p>
      </dgm:t>
    </dgm:pt>
    <dgm:pt modelId="{11E141AA-E2EA-4B29-814F-C97C8F3C141A}">
      <dgm:prSet phldrT="[Текст]" custT="1"/>
      <dgm:spPr/>
      <dgm:t>
        <a:bodyPr/>
        <a:lstStyle/>
        <a:p>
          <a:pPr algn="ctr"/>
          <a:r>
            <a:rPr lang="ru-RU" sz="1800" dirty="0" smtClean="0"/>
            <a:t> социальные проектанты</a:t>
          </a:r>
          <a:endParaRPr lang="ru-RU" sz="1800" dirty="0"/>
        </a:p>
      </dgm:t>
    </dgm:pt>
    <dgm:pt modelId="{3E86BB3B-0269-4FE4-8436-CDE86843513F}" type="parTrans" cxnId="{035277A1-94DA-4A94-9887-B6F02DF4186E}">
      <dgm:prSet/>
      <dgm:spPr/>
      <dgm:t>
        <a:bodyPr/>
        <a:lstStyle/>
        <a:p>
          <a:endParaRPr lang="ru-RU"/>
        </a:p>
      </dgm:t>
    </dgm:pt>
    <dgm:pt modelId="{4B7F7ACB-B5C7-4483-A155-B0667E92E100}" type="sibTrans" cxnId="{035277A1-94DA-4A94-9887-B6F02DF4186E}">
      <dgm:prSet/>
      <dgm:spPr/>
      <dgm:t>
        <a:bodyPr/>
        <a:lstStyle/>
        <a:p>
          <a:endParaRPr lang="ru-RU"/>
        </a:p>
      </dgm:t>
    </dgm:pt>
    <dgm:pt modelId="{BA7C609D-A036-44C1-BC47-AD64FE1F942C}">
      <dgm:prSet phldrT="[Текст]" custT="1"/>
      <dgm:spPr>
        <a:solidFill>
          <a:srgbClr val="FFC000"/>
        </a:solidFill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</a:rPr>
            <a:t> социальные предприниматели</a:t>
          </a:r>
          <a:endParaRPr lang="ru-RU" sz="1800" dirty="0">
            <a:solidFill>
              <a:schemeClr val="bg1"/>
            </a:solidFill>
          </a:endParaRPr>
        </a:p>
      </dgm:t>
    </dgm:pt>
    <dgm:pt modelId="{DC7CE969-B0E9-408A-8630-1C8474DF0EB1}" type="parTrans" cxnId="{54876092-CA79-4203-9015-DB4D2045EF11}">
      <dgm:prSet/>
      <dgm:spPr/>
      <dgm:t>
        <a:bodyPr/>
        <a:lstStyle/>
        <a:p>
          <a:endParaRPr lang="ru-RU"/>
        </a:p>
      </dgm:t>
    </dgm:pt>
    <dgm:pt modelId="{1CB3AA90-4F96-4F23-8F64-A9A8FA0C7E64}" type="sibTrans" cxnId="{54876092-CA79-4203-9015-DB4D2045EF11}">
      <dgm:prSet/>
      <dgm:spPr/>
      <dgm:t>
        <a:bodyPr/>
        <a:lstStyle/>
        <a:p>
          <a:endParaRPr lang="ru-RU"/>
        </a:p>
      </dgm:t>
    </dgm:pt>
    <dgm:pt modelId="{31D31C8F-7969-4DCF-81C2-15AE8147A2FC}">
      <dgm:prSet phldrT="[Текст]" custT="1"/>
      <dgm:spPr/>
      <dgm:t>
        <a:bodyPr/>
        <a:lstStyle/>
        <a:p>
          <a:pPr algn="ctr"/>
          <a:r>
            <a:rPr lang="ru-RU" sz="1800" b="0" dirty="0" smtClean="0">
              <a:solidFill>
                <a:schemeClr val="accent2">
                  <a:lumMod val="50000"/>
                </a:schemeClr>
              </a:solidFill>
            </a:rPr>
            <a:t> специалисты по рекламе и пиару</a:t>
          </a:r>
          <a:endParaRPr lang="ru-RU" sz="1800" b="0" dirty="0">
            <a:solidFill>
              <a:schemeClr val="accent2">
                <a:lumMod val="50000"/>
              </a:schemeClr>
            </a:solidFill>
          </a:endParaRPr>
        </a:p>
      </dgm:t>
    </dgm:pt>
    <dgm:pt modelId="{A9CDBB10-DD4B-4203-9CC9-479A0A9879D0}" type="parTrans" cxnId="{25FC4E1A-4BD0-48D1-B6CA-100E6D5E9C3C}">
      <dgm:prSet/>
      <dgm:spPr/>
      <dgm:t>
        <a:bodyPr/>
        <a:lstStyle/>
        <a:p>
          <a:endParaRPr lang="ru-RU"/>
        </a:p>
      </dgm:t>
    </dgm:pt>
    <dgm:pt modelId="{FF1AE6A2-5ED7-4DA9-B3C6-4C62055E3C1C}" type="sibTrans" cxnId="{25FC4E1A-4BD0-48D1-B6CA-100E6D5E9C3C}">
      <dgm:prSet/>
      <dgm:spPr/>
      <dgm:t>
        <a:bodyPr/>
        <a:lstStyle/>
        <a:p>
          <a:endParaRPr lang="ru-RU"/>
        </a:p>
      </dgm:t>
    </dgm:pt>
    <dgm:pt modelId="{DE2FD9FB-42C1-4FB0-A68A-214D82E67E9B}">
      <dgm:prSet phldrT="[Текст]" custT="1"/>
      <dgm:spPr/>
      <dgm:t>
        <a:bodyPr/>
        <a:lstStyle/>
        <a:p>
          <a:pPr algn="ctr"/>
          <a:r>
            <a:rPr lang="ru-RU" sz="1800" dirty="0" err="1" smtClean="0">
              <a:solidFill>
                <a:schemeClr val="bg1"/>
              </a:solidFill>
            </a:rPr>
            <a:t>соц</a:t>
          </a:r>
          <a:r>
            <a:rPr lang="ru-RU" sz="1800" dirty="0" smtClean="0">
              <a:solidFill>
                <a:schemeClr val="bg1"/>
              </a:solidFill>
            </a:rPr>
            <a:t> предприниматели</a:t>
          </a:r>
          <a:endParaRPr lang="ru-RU" sz="1800" dirty="0">
            <a:solidFill>
              <a:schemeClr val="bg1"/>
            </a:solidFill>
          </a:endParaRPr>
        </a:p>
      </dgm:t>
    </dgm:pt>
    <dgm:pt modelId="{8C9E9BB7-FE76-49A3-99B2-BF076CFA9873}" type="parTrans" cxnId="{EED4754F-4D05-4623-B305-6CC33215725D}">
      <dgm:prSet/>
      <dgm:spPr/>
      <dgm:t>
        <a:bodyPr/>
        <a:lstStyle/>
        <a:p>
          <a:endParaRPr lang="ru-RU"/>
        </a:p>
      </dgm:t>
    </dgm:pt>
    <dgm:pt modelId="{9A9EED3B-024C-41FA-AB62-FFD2A18CFB28}" type="sibTrans" cxnId="{EED4754F-4D05-4623-B305-6CC33215725D}">
      <dgm:prSet/>
      <dgm:spPr/>
      <dgm:t>
        <a:bodyPr/>
        <a:lstStyle/>
        <a:p>
          <a:endParaRPr lang="ru-RU"/>
        </a:p>
      </dgm:t>
    </dgm:pt>
    <dgm:pt modelId="{E2ABA09F-B63B-4FA8-A712-9D905542372A}" type="pres">
      <dgm:prSet presAssocID="{322E0B96-D684-45CA-916D-97B66D4CAA9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4764AB-67DF-44A3-9AD8-773E3AAEFBF6}" type="pres">
      <dgm:prSet presAssocID="{8F8A2485-BF11-4935-9830-5D9457148375}" presName="parentLin" presStyleCnt="0"/>
      <dgm:spPr/>
      <dgm:t>
        <a:bodyPr/>
        <a:lstStyle/>
        <a:p>
          <a:endParaRPr lang="ru-RU"/>
        </a:p>
      </dgm:t>
    </dgm:pt>
    <dgm:pt modelId="{ED651AEE-A0A2-48C6-932B-DF35279A8702}" type="pres">
      <dgm:prSet presAssocID="{8F8A2485-BF11-4935-9830-5D945714837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791A30E-7D97-439D-A630-7DD12DAEE2F1}" type="pres">
      <dgm:prSet presAssocID="{8F8A2485-BF11-4935-9830-5D9457148375}" presName="parentText" presStyleLbl="node1" presStyleIdx="0" presStyleCnt="5" custScaleX="124881" custScaleY="252840" custLinFactX="3562" custLinFactNeighborX="100000" custLinFactNeighborY="283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6C46B6-D476-44A6-ACD8-1D2C524DE6B2}" type="pres">
      <dgm:prSet presAssocID="{8F8A2485-BF11-4935-9830-5D9457148375}" presName="negativeSpace" presStyleCnt="0"/>
      <dgm:spPr/>
      <dgm:t>
        <a:bodyPr/>
        <a:lstStyle/>
        <a:p>
          <a:endParaRPr lang="ru-RU"/>
        </a:p>
      </dgm:t>
    </dgm:pt>
    <dgm:pt modelId="{E10BFF60-6047-4357-B02E-9F888F3D8470}" type="pres">
      <dgm:prSet presAssocID="{8F8A2485-BF11-4935-9830-5D9457148375}" presName="childText" presStyleLbl="conFgAcc1" presStyleIdx="0" presStyleCnt="5" custScaleY="67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C03B4-2ABE-4997-8AB4-E6865811EF10}" type="pres">
      <dgm:prSet presAssocID="{5EFCE45A-6F4B-4D95-9A41-8386CD4C5BD0}" presName="spaceBetweenRectangles" presStyleCnt="0"/>
      <dgm:spPr/>
      <dgm:t>
        <a:bodyPr/>
        <a:lstStyle/>
        <a:p>
          <a:endParaRPr lang="ru-RU"/>
        </a:p>
      </dgm:t>
    </dgm:pt>
    <dgm:pt modelId="{DE797698-6B1A-4614-8D96-E8969C3B3CC5}" type="pres">
      <dgm:prSet presAssocID="{11E141AA-E2EA-4B29-814F-C97C8F3C141A}" presName="parentLin" presStyleCnt="0"/>
      <dgm:spPr/>
      <dgm:t>
        <a:bodyPr/>
        <a:lstStyle/>
        <a:p>
          <a:endParaRPr lang="ru-RU"/>
        </a:p>
      </dgm:t>
    </dgm:pt>
    <dgm:pt modelId="{4ADDA6DF-10FB-43B1-B18E-2C702A6AE4F9}" type="pres">
      <dgm:prSet presAssocID="{11E141AA-E2EA-4B29-814F-C97C8F3C141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A51654D-1F69-4452-8A45-451FFD3C6082}" type="pres">
      <dgm:prSet presAssocID="{11E141AA-E2EA-4B29-814F-C97C8F3C141A}" presName="parentText" presStyleLbl="node1" presStyleIdx="1" presStyleCnt="5" custScaleX="125145" custScaleY="1155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C3CC9-1A65-4952-810B-776A0C6D71A7}" type="pres">
      <dgm:prSet presAssocID="{11E141AA-E2EA-4B29-814F-C97C8F3C141A}" presName="negativeSpace" presStyleCnt="0"/>
      <dgm:spPr/>
      <dgm:t>
        <a:bodyPr/>
        <a:lstStyle/>
        <a:p>
          <a:endParaRPr lang="ru-RU"/>
        </a:p>
      </dgm:t>
    </dgm:pt>
    <dgm:pt modelId="{C7384AD4-5E8F-4997-BDE8-CCA89DB1561A}" type="pres">
      <dgm:prSet presAssocID="{11E141AA-E2EA-4B29-814F-C97C8F3C141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8060D-B1B6-41B0-AEFB-CE0DC8E78F65}" type="pres">
      <dgm:prSet presAssocID="{4B7F7ACB-B5C7-4483-A155-B0667E92E100}" presName="spaceBetweenRectangles" presStyleCnt="0"/>
      <dgm:spPr/>
      <dgm:t>
        <a:bodyPr/>
        <a:lstStyle/>
        <a:p>
          <a:endParaRPr lang="ru-RU"/>
        </a:p>
      </dgm:t>
    </dgm:pt>
    <dgm:pt modelId="{D8CED44A-395A-4D4B-BB70-730B627BB4E0}" type="pres">
      <dgm:prSet presAssocID="{BA7C609D-A036-44C1-BC47-AD64FE1F942C}" presName="parentLin" presStyleCnt="0"/>
      <dgm:spPr/>
      <dgm:t>
        <a:bodyPr/>
        <a:lstStyle/>
        <a:p>
          <a:endParaRPr lang="ru-RU"/>
        </a:p>
      </dgm:t>
    </dgm:pt>
    <dgm:pt modelId="{B08C6E5C-31B7-4023-9B41-376CCA9F9F8F}" type="pres">
      <dgm:prSet presAssocID="{BA7C609D-A036-44C1-BC47-AD64FE1F942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FE243F52-3F00-4320-B72F-D25121C49F94}" type="pres">
      <dgm:prSet presAssocID="{BA7C609D-A036-44C1-BC47-AD64FE1F942C}" presName="parentText" presStyleLbl="node1" presStyleIdx="2" presStyleCnt="5" custScaleX="129242" custScaleY="137623" custLinFactNeighborX="6980" custLinFactNeighborY="119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092DF5-BE99-42BF-9D64-211BBFA6EAE3}" type="pres">
      <dgm:prSet presAssocID="{BA7C609D-A036-44C1-BC47-AD64FE1F942C}" presName="negativeSpace" presStyleCnt="0"/>
      <dgm:spPr/>
      <dgm:t>
        <a:bodyPr/>
        <a:lstStyle/>
        <a:p>
          <a:endParaRPr lang="ru-RU"/>
        </a:p>
      </dgm:t>
    </dgm:pt>
    <dgm:pt modelId="{17C0CC73-D608-40E4-9E74-CF673137FC19}" type="pres">
      <dgm:prSet presAssocID="{BA7C609D-A036-44C1-BC47-AD64FE1F942C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4061D9-FE5D-4AB9-97A6-37C757B0951B}" type="pres">
      <dgm:prSet presAssocID="{1CB3AA90-4F96-4F23-8F64-A9A8FA0C7E64}" presName="spaceBetweenRectangles" presStyleCnt="0"/>
      <dgm:spPr/>
      <dgm:t>
        <a:bodyPr/>
        <a:lstStyle/>
        <a:p>
          <a:endParaRPr lang="ru-RU"/>
        </a:p>
      </dgm:t>
    </dgm:pt>
    <dgm:pt modelId="{27E1D4DD-928D-4491-AE47-0C453F378C05}" type="pres">
      <dgm:prSet presAssocID="{DE2FD9FB-42C1-4FB0-A68A-214D82E67E9B}" presName="parentLin" presStyleCnt="0"/>
      <dgm:spPr/>
      <dgm:t>
        <a:bodyPr/>
        <a:lstStyle/>
        <a:p>
          <a:endParaRPr lang="ru-RU"/>
        </a:p>
      </dgm:t>
    </dgm:pt>
    <dgm:pt modelId="{16EC6F93-2820-4FCA-8771-D7FE6B3D8797}" type="pres">
      <dgm:prSet presAssocID="{DE2FD9FB-42C1-4FB0-A68A-214D82E67E9B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68BE5AA-D6A7-4AD3-A4B9-EC001141D358}" type="pres">
      <dgm:prSet presAssocID="{DE2FD9FB-42C1-4FB0-A68A-214D82E67E9B}" presName="parentText" presStyleLbl="node1" presStyleIdx="3" presStyleCnt="5" custScaleY="134092" custLinFactNeighborX="6980" custLinFactNeighborY="-10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6AF00C-D802-463C-BB21-13AE54223870}" type="pres">
      <dgm:prSet presAssocID="{DE2FD9FB-42C1-4FB0-A68A-214D82E67E9B}" presName="negativeSpace" presStyleCnt="0"/>
      <dgm:spPr/>
      <dgm:t>
        <a:bodyPr/>
        <a:lstStyle/>
        <a:p>
          <a:endParaRPr lang="ru-RU"/>
        </a:p>
      </dgm:t>
    </dgm:pt>
    <dgm:pt modelId="{46E632DF-4EC7-4884-B3EF-84E7476BBEB3}" type="pres">
      <dgm:prSet presAssocID="{DE2FD9FB-42C1-4FB0-A68A-214D82E67E9B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1B7CAC-5D17-4902-8658-F7CF9E7E499E}" type="pres">
      <dgm:prSet presAssocID="{9A9EED3B-024C-41FA-AB62-FFD2A18CFB28}" presName="spaceBetweenRectangles" presStyleCnt="0"/>
      <dgm:spPr/>
      <dgm:t>
        <a:bodyPr/>
        <a:lstStyle/>
        <a:p>
          <a:endParaRPr lang="ru-RU"/>
        </a:p>
      </dgm:t>
    </dgm:pt>
    <dgm:pt modelId="{76A1B9CA-54D9-4A7F-93AA-E17A348C18AA}" type="pres">
      <dgm:prSet presAssocID="{31D31C8F-7969-4DCF-81C2-15AE8147A2FC}" presName="parentLin" presStyleCnt="0"/>
      <dgm:spPr/>
      <dgm:t>
        <a:bodyPr/>
        <a:lstStyle/>
        <a:p>
          <a:endParaRPr lang="ru-RU"/>
        </a:p>
      </dgm:t>
    </dgm:pt>
    <dgm:pt modelId="{3F99014C-A638-4209-AB68-52478C596C72}" type="pres">
      <dgm:prSet presAssocID="{31D31C8F-7969-4DCF-81C2-15AE8147A2FC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C3CC267-199D-4833-A0A3-A511B56BDA85}" type="pres">
      <dgm:prSet presAssocID="{31D31C8F-7969-4DCF-81C2-15AE8147A2FC}" presName="parentText" presStyleLbl="node1" presStyleIdx="4" presStyleCnt="5" custScaleX="142997" custScaleY="96494" custLinFactNeighborX="7085" custLinFactNeighborY="126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D1AEF-9713-4D6A-AA03-30B8F94F192B}" type="pres">
      <dgm:prSet presAssocID="{31D31C8F-7969-4DCF-81C2-15AE8147A2FC}" presName="negativeSpace" presStyleCnt="0"/>
      <dgm:spPr/>
      <dgm:t>
        <a:bodyPr/>
        <a:lstStyle/>
        <a:p>
          <a:endParaRPr lang="ru-RU"/>
        </a:p>
      </dgm:t>
    </dgm:pt>
    <dgm:pt modelId="{FA81006A-F094-43AF-9640-96D14EEF6BCC}" type="pres">
      <dgm:prSet presAssocID="{31D31C8F-7969-4DCF-81C2-15AE8147A2FC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B315E-5104-42F0-B14F-72A621BD3226}" type="presOf" srcId="{11E141AA-E2EA-4B29-814F-C97C8F3C141A}" destId="{4ADDA6DF-10FB-43B1-B18E-2C702A6AE4F9}" srcOrd="0" destOrd="0" presId="urn:microsoft.com/office/officeart/2005/8/layout/list1"/>
    <dgm:cxn modelId="{7BB28F55-5F01-42A1-9FBB-19A98FA91E81}" type="presOf" srcId="{31D31C8F-7969-4DCF-81C2-15AE8147A2FC}" destId="{CC3CC267-199D-4833-A0A3-A511B56BDA85}" srcOrd="1" destOrd="0" presId="urn:microsoft.com/office/officeart/2005/8/layout/list1"/>
    <dgm:cxn modelId="{8EFE7EB1-2242-473F-9E12-6F678DEECA5B}" type="presOf" srcId="{DE2FD9FB-42C1-4FB0-A68A-214D82E67E9B}" destId="{168BE5AA-D6A7-4AD3-A4B9-EC001141D358}" srcOrd="1" destOrd="0" presId="urn:microsoft.com/office/officeart/2005/8/layout/list1"/>
    <dgm:cxn modelId="{25FC4E1A-4BD0-48D1-B6CA-100E6D5E9C3C}" srcId="{322E0B96-D684-45CA-916D-97B66D4CAA93}" destId="{31D31C8F-7969-4DCF-81C2-15AE8147A2FC}" srcOrd="4" destOrd="0" parTransId="{A9CDBB10-DD4B-4203-9CC9-479A0A9879D0}" sibTransId="{FF1AE6A2-5ED7-4DA9-B3C6-4C62055E3C1C}"/>
    <dgm:cxn modelId="{84B44F05-84B1-4D9F-A82C-3C376F49BE31}" type="presOf" srcId="{DE2FD9FB-42C1-4FB0-A68A-214D82E67E9B}" destId="{16EC6F93-2820-4FCA-8771-D7FE6B3D8797}" srcOrd="0" destOrd="0" presId="urn:microsoft.com/office/officeart/2005/8/layout/list1"/>
    <dgm:cxn modelId="{B96574CD-17D5-44C8-9238-ED2E9B40DD60}" type="presOf" srcId="{BA7C609D-A036-44C1-BC47-AD64FE1F942C}" destId="{B08C6E5C-31B7-4023-9B41-376CCA9F9F8F}" srcOrd="0" destOrd="0" presId="urn:microsoft.com/office/officeart/2005/8/layout/list1"/>
    <dgm:cxn modelId="{4691EC6C-ED9C-40B4-9E4D-394567A853DE}" type="presOf" srcId="{31D31C8F-7969-4DCF-81C2-15AE8147A2FC}" destId="{3F99014C-A638-4209-AB68-52478C596C72}" srcOrd="0" destOrd="0" presId="urn:microsoft.com/office/officeart/2005/8/layout/list1"/>
    <dgm:cxn modelId="{C2FF9F1E-EA3E-45AF-B769-98CB0E9B7A85}" type="presOf" srcId="{8F8A2485-BF11-4935-9830-5D9457148375}" destId="{5791A30E-7D97-439D-A630-7DD12DAEE2F1}" srcOrd="1" destOrd="0" presId="urn:microsoft.com/office/officeart/2005/8/layout/list1"/>
    <dgm:cxn modelId="{5306D26D-C356-4522-8B24-209E7A892476}" srcId="{322E0B96-D684-45CA-916D-97B66D4CAA93}" destId="{8F8A2485-BF11-4935-9830-5D9457148375}" srcOrd="0" destOrd="0" parTransId="{628BEE52-B499-4852-876A-089DE4187AE4}" sibTransId="{5EFCE45A-6F4B-4D95-9A41-8386CD4C5BD0}"/>
    <dgm:cxn modelId="{58844A62-53DD-47AF-89F9-5DEB48B10536}" type="presOf" srcId="{11E141AA-E2EA-4B29-814F-C97C8F3C141A}" destId="{FA51654D-1F69-4452-8A45-451FFD3C6082}" srcOrd="1" destOrd="0" presId="urn:microsoft.com/office/officeart/2005/8/layout/list1"/>
    <dgm:cxn modelId="{EED4754F-4D05-4623-B305-6CC33215725D}" srcId="{322E0B96-D684-45CA-916D-97B66D4CAA93}" destId="{DE2FD9FB-42C1-4FB0-A68A-214D82E67E9B}" srcOrd="3" destOrd="0" parTransId="{8C9E9BB7-FE76-49A3-99B2-BF076CFA9873}" sibTransId="{9A9EED3B-024C-41FA-AB62-FFD2A18CFB28}"/>
    <dgm:cxn modelId="{5573EEF0-2E12-4A26-B76F-24E4C7E3BE9A}" type="presOf" srcId="{8F8A2485-BF11-4935-9830-5D9457148375}" destId="{ED651AEE-A0A2-48C6-932B-DF35279A8702}" srcOrd="0" destOrd="0" presId="urn:microsoft.com/office/officeart/2005/8/layout/list1"/>
    <dgm:cxn modelId="{C033985B-71B9-42A5-95DD-5F259E3C3622}" type="presOf" srcId="{BA7C609D-A036-44C1-BC47-AD64FE1F942C}" destId="{FE243F52-3F00-4320-B72F-D25121C49F94}" srcOrd="1" destOrd="0" presId="urn:microsoft.com/office/officeart/2005/8/layout/list1"/>
    <dgm:cxn modelId="{035277A1-94DA-4A94-9887-B6F02DF4186E}" srcId="{322E0B96-D684-45CA-916D-97B66D4CAA93}" destId="{11E141AA-E2EA-4B29-814F-C97C8F3C141A}" srcOrd="1" destOrd="0" parTransId="{3E86BB3B-0269-4FE4-8436-CDE86843513F}" sibTransId="{4B7F7ACB-B5C7-4483-A155-B0667E92E100}"/>
    <dgm:cxn modelId="{DECBE661-335F-4340-BBB5-CCA741663757}" type="presOf" srcId="{322E0B96-D684-45CA-916D-97B66D4CAA93}" destId="{E2ABA09F-B63B-4FA8-A712-9D905542372A}" srcOrd="0" destOrd="0" presId="urn:microsoft.com/office/officeart/2005/8/layout/list1"/>
    <dgm:cxn modelId="{54876092-CA79-4203-9015-DB4D2045EF11}" srcId="{322E0B96-D684-45CA-916D-97B66D4CAA93}" destId="{BA7C609D-A036-44C1-BC47-AD64FE1F942C}" srcOrd="2" destOrd="0" parTransId="{DC7CE969-B0E9-408A-8630-1C8474DF0EB1}" sibTransId="{1CB3AA90-4F96-4F23-8F64-A9A8FA0C7E64}"/>
    <dgm:cxn modelId="{58689DF0-E361-4F00-8580-4B4D643A5026}" type="presParOf" srcId="{E2ABA09F-B63B-4FA8-A712-9D905542372A}" destId="{484764AB-67DF-44A3-9AD8-773E3AAEFBF6}" srcOrd="0" destOrd="0" presId="urn:microsoft.com/office/officeart/2005/8/layout/list1"/>
    <dgm:cxn modelId="{50695122-5774-44D1-877F-9C198C6EDD63}" type="presParOf" srcId="{484764AB-67DF-44A3-9AD8-773E3AAEFBF6}" destId="{ED651AEE-A0A2-48C6-932B-DF35279A8702}" srcOrd="0" destOrd="0" presId="urn:microsoft.com/office/officeart/2005/8/layout/list1"/>
    <dgm:cxn modelId="{D15DA0D3-EEED-4A09-88E7-71461D0D5986}" type="presParOf" srcId="{484764AB-67DF-44A3-9AD8-773E3AAEFBF6}" destId="{5791A30E-7D97-439D-A630-7DD12DAEE2F1}" srcOrd="1" destOrd="0" presId="urn:microsoft.com/office/officeart/2005/8/layout/list1"/>
    <dgm:cxn modelId="{AF23DB4B-DFCD-4E20-8AD7-24900890C2F8}" type="presParOf" srcId="{E2ABA09F-B63B-4FA8-A712-9D905542372A}" destId="{276C46B6-D476-44A6-ACD8-1D2C524DE6B2}" srcOrd="1" destOrd="0" presId="urn:microsoft.com/office/officeart/2005/8/layout/list1"/>
    <dgm:cxn modelId="{9C20DB30-AA1F-4F4D-BB8F-D0151247A389}" type="presParOf" srcId="{E2ABA09F-B63B-4FA8-A712-9D905542372A}" destId="{E10BFF60-6047-4357-B02E-9F888F3D8470}" srcOrd="2" destOrd="0" presId="urn:microsoft.com/office/officeart/2005/8/layout/list1"/>
    <dgm:cxn modelId="{4011A2E3-4207-4439-9258-E669FE9FA594}" type="presParOf" srcId="{E2ABA09F-B63B-4FA8-A712-9D905542372A}" destId="{AB1C03B4-2ABE-4997-8AB4-E6865811EF10}" srcOrd="3" destOrd="0" presId="urn:microsoft.com/office/officeart/2005/8/layout/list1"/>
    <dgm:cxn modelId="{B491DF01-CA6A-408C-ADA5-7CEF9EA5ED8B}" type="presParOf" srcId="{E2ABA09F-B63B-4FA8-A712-9D905542372A}" destId="{DE797698-6B1A-4614-8D96-E8969C3B3CC5}" srcOrd="4" destOrd="0" presId="urn:microsoft.com/office/officeart/2005/8/layout/list1"/>
    <dgm:cxn modelId="{E73310B6-0A81-4E67-A718-443CB71DD70A}" type="presParOf" srcId="{DE797698-6B1A-4614-8D96-E8969C3B3CC5}" destId="{4ADDA6DF-10FB-43B1-B18E-2C702A6AE4F9}" srcOrd="0" destOrd="0" presId="urn:microsoft.com/office/officeart/2005/8/layout/list1"/>
    <dgm:cxn modelId="{AC403711-1596-47AF-9BE9-2302DE6D26BB}" type="presParOf" srcId="{DE797698-6B1A-4614-8D96-E8969C3B3CC5}" destId="{FA51654D-1F69-4452-8A45-451FFD3C6082}" srcOrd="1" destOrd="0" presId="urn:microsoft.com/office/officeart/2005/8/layout/list1"/>
    <dgm:cxn modelId="{72E1480F-6034-4938-BB1E-5182F878DB44}" type="presParOf" srcId="{E2ABA09F-B63B-4FA8-A712-9D905542372A}" destId="{4B7C3CC9-1A65-4952-810B-776A0C6D71A7}" srcOrd="5" destOrd="0" presId="urn:microsoft.com/office/officeart/2005/8/layout/list1"/>
    <dgm:cxn modelId="{DBB4C035-4703-45BD-90B0-DCEA64C319FC}" type="presParOf" srcId="{E2ABA09F-B63B-4FA8-A712-9D905542372A}" destId="{C7384AD4-5E8F-4997-BDE8-CCA89DB1561A}" srcOrd="6" destOrd="0" presId="urn:microsoft.com/office/officeart/2005/8/layout/list1"/>
    <dgm:cxn modelId="{B28871F9-F389-4B5F-AED9-965A558685E4}" type="presParOf" srcId="{E2ABA09F-B63B-4FA8-A712-9D905542372A}" destId="{DC38060D-B1B6-41B0-AEFB-CE0DC8E78F65}" srcOrd="7" destOrd="0" presId="urn:microsoft.com/office/officeart/2005/8/layout/list1"/>
    <dgm:cxn modelId="{B00A48CB-089C-484B-91C6-E3D21444EC04}" type="presParOf" srcId="{E2ABA09F-B63B-4FA8-A712-9D905542372A}" destId="{D8CED44A-395A-4D4B-BB70-730B627BB4E0}" srcOrd="8" destOrd="0" presId="urn:microsoft.com/office/officeart/2005/8/layout/list1"/>
    <dgm:cxn modelId="{DBC75C2B-9513-4095-9F85-260C027ADC96}" type="presParOf" srcId="{D8CED44A-395A-4D4B-BB70-730B627BB4E0}" destId="{B08C6E5C-31B7-4023-9B41-376CCA9F9F8F}" srcOrd="0" destOrd="0" presId="urn:microsoft.com/office/officeart/2005/8/layout/list1"/>
    <dgm:cxn modelId="{B2659D53-123D-47DE-ABF7-3BE6A8E1EAAF}" type="presParOf" srcId="{D8CED44A-395A-4D4B-BB70-730B627BB4E0}" destId="{FE243F52-3F00-4320-B72F-D25121C49F94}" srcOrd="1" destOrd="0" presId="urn:microsoft.com/office/officeart/2005/8/layout/list1"/>
    <dgm:cxn modelId="{8643A53A-F425-4ED4-9AF0-E93433EBB17F}" type="presParOf" srcId="{E2ABA09F-B63B-4FA8-A712-9D905542372A}" destId="{C3092DF5-BE99-42BF-9D64-211BBFA6EAE3}" srcOrd="9" destOrd="0" presId="urn:microsoft.com/office/officeart/2005/8/layout/list1"/>
    <dgm:cxn modelId="{DCBF8E35-C2B6-46DF-BC7E-5A05DBE15A01}" type="presParOf" srcId="{E2ABA09F-B63B-4FA8-A712-9D905542372A}" destId="{17C0CC73-D608-40E4-9E74-CF673137FC19}" srcOrd="10" destOrd="0" presId="urn:microsoft.com/office/officeart/2005/8/layout/list1"/>
    <dgm:cxn modelId="{D439419C-CFF9-4090-8154-8911548077DA}" type="presParOf" srcId="{E2ABA09F-B63B-4FA8-A712-9D905542372A}" destId="{284061D9-FE5D-4AB9-97A6-37C757B0951B}" srcOrd="11" destOrd="0" presId="urn:microsoft.com/office/officeart/2005/8/layout/list1"/>
    <dgm:cxn modelId="{A0727879-5C03-4528-AB49-33FAE809AA00}" type="presParOf" srcId="{E2ABA09F-B63B-4FA8-A712-9D905542372A}" destId="{27E1D4DD-928D-4491-AE47-0C453F378C05}" srcOrd="12" destOrd="0" presId="urn:microsoft.com/office/officeart/2005/8/layout/list1"/>
    <dgm:cxn modelId="{8439AF80-337F-41AB-858B-F2BE38C25C47}" type="presParOf" srcId="{27E1D4DD-928D-4491-AE47-0C453F378C05}" destId="{16EC6F93-2820-4FCA-8771-D7FE6B3D8797}" srcOrd="0" destOrd="0" presId="urn:microsoft.com/office/officeart/2005/8/layout/list1"/>
    <dgm:cxn modelId="{D6EB0E76-ACC0-4A6F-920B-3E82C321A6DB}" type="presParOf" srcId="{27E1D4DD-928D-4491-AE47-0C453F378C05}" destId="{168BE5AA-D6A7-4AD3-A4B9-EC001141D358}" srcOrd="1" destOrd="0" presId="urn:microsoft.com/office/officeart/2005/8/layout/list1"/>
    <dgm:cxn modelId="{FA919ADF-5DDE-4D33-B4C9-8028B554B38A}" type="presParOf" srcId="{E2ABA09F-B63B-4FA8-A712-9D905542372A}" destId="{3F6AF00C-D802-463C-BB21-13AE54223870}" srcOrd="13" destOrd="0" presId="urn:microsoft.com/office/officeart/2005/8/layout/list1"/>
    <dgm:cxn modelId="{905D6968-E8CA-4543-B09B-ACC40874416E}" type="presParOf" srcId="{E2ABA09F-B63B-4FA8-A712-9D905542372A}" destId="{46E632DF-4EC7-4884-B3EF-84E7476BBEB3}" srcOrd="14" destOrd="0" presId="urn:microsoft.com/office/officeart/2005/8/layout/list1"/>
    <dgm:cxn modelId="{9B27FC57-0C8C-4070-BCB4-B390A9E1490C}" type="presParOf" srcId="{E2ABA09F-B63B-4FA8-A712-9D905542372A}" destId="{571B7CAC-5D17-4902-8658-F7CF9E7E499E}" srcOrd="15" destOrd="0" presId="urn:microsoft.com/office/officeart/2005/8/layout/list1"/>
    <dgm:cxn modelId="{C64D45D8-57B5-418A-A5D3-C40062EE8593}" type="presParOf" srcId="{E2ABA09F-B63B-4FA8-A712-9D905542372A}" destId="{76A1B9CA-54D9-4A7F-93AA-E17A348C18AA}" srcOrd="16" destOrd="0" presId="urn:microsoft.com/office/officeart/2005/8/layout/list1"/>
    <dgm:cxn modelId="{4EA4DFF1-F3A0-4B5F-9D3E-7215036E56C5}" type="presParOf" srcId="{76A1B9CA-54D9-4A7F-93AA-E17A348C18AA}" destId="{3F99014C-A638-4209-AB68-52478C596C72}" srcOrd="0" destOrd="0" presId="urn:microsoft.com/office/officeart/2005/8/layout/list1"/>
    <dgm:cxn modelId="{1B1FF336-D47A-4CBB-8FB0-F42342AA317A}" type="presParOf" srcId="{76A1B9CA-54D9-4A7F-93AA-E17A348C18AA}" destId="{CC3CC267-199D-4833-A0A3-A511B56BDA85}" srcOrd="1" destOrd="0" presId="urn:microsoft.com/office/officeart/2005/8/layout/list1"/>
    <dgm:cxn modelId="{C75FAF56-6EC3-43F2-90F4-C37FAC262BE0}" type="presParOf" srcId="{E2ABA09F-B63B-4FA8-A712-9D905542372A}" destId="{A17D1AEF-9713-4D6A-AA03-30B8F94F192B}" srcOrd="17" destOrd="0" presId="urn:microsoft.com/office/officeart/2005/8/layout/list1"/>
    <dgm:cxn modelId="{D9F98BDD-1662-4BD0-8C92-7BFC1D2B3389}" type="presParOf" srcId="{E2ABA09F-B63B-4FA8-A712-9D905542372A}" destId="{FA81006A-F094-43AF-9640-96D14EEF6BC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80D568-F89C-4890-B6AB-F417EFE77A6C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C8721EC-4C22-417D-87DA-BA9A73199B48}">
      <dgm:prSet phldrT="[Текст]" custT="1"/>
      <dgm:spPr/>
      <dgm:t>
        <a:bodyPr/>
        <a:lstStyle/>
        <a:p>
          <a:r>
            <a:rPr lang="ru-RU" sz="2000" b="1" dirty="0" smtClean="0"/>
            <a:t> Технологии информационного общества в соц. работе  </a:t>
          </a:r>
          <a:endParaRPr lang="ru-RU" sz="2000" b="1" dirty="0"/>
        </a:p>
      </dgm:t>
    </dgm:pt>
    <dgm:pt modelId="{B4EA2ED7-6469-4D6A-9F04-15194FADDD07}" type="parTrans" cxnId="{183ED8ED-41AC-4443-A3BF-BB2D380013A1}">
      <dgm:prSet/>
      <dgm:spPr/>
      <dgm:t>
        <a:bodyPr/>
        <a:lstStyle/>
        <a:p>
          <a:endParaRPr lang="ru-RU"/>
        </a:p>
      </dgm:t>
    </dgm:pt>
    <dgm:pt modelId="{D5A16B1F-617D-4186-88D3-0F0444C38ECE}" type="sibTrans" cxnId="{183ED8ED-41AC-4443-A3BF-BB2D380013A1}">
      <dgm:prSet/>
      <dgm:spPr/>
      <dgm:t>
        <a:bodyPr/>
        <a:lstStyle/>
        <a:p>
          <a:endParaRPr lang="ru-RU"/>
        </a:p>
      </dgm:t>
    </dgm:pt>
    <dgm:pt modelId="{6E8E9217-991C-4786-A415-66125B52DE92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dirty="0" smtClean="0"/>
            <a:t>Электронная почта</a:t>
          </a:r>
        </a:p>
      </dgm:t>
    </dgm:pt>
    <dgm:pt modelId="{9088A234-AB8C-4D8C-8851-3FE04C89ECBE}" type="parTrans" cxnId="{4A94912D-1D1D-47F0-B8A6-A3859EA75072}">
      <dgm:prSet/>
      <dgm:spPr/>
      <dgm:t>
        <a:bodyPr/>
        <a:lstStyle/>
        <a:p>
          <a:endParaRPr lang="ru-RU"/>
        </a:p>
      </dgm:t>
    </dgm:pt>
    <dgm:pt modelId="{7EADB867-C34C-49FE-95C9-1B222A745BD4}" type="sibTrans" cxnId="{4A94912D-1D1D-47F0-B8A6-A3859EA75072}">
      <dgm:prSet/>
      <dgm:spPr/>
      <dgm:t>
        <a:bodyPr/>
        <a:lstStyle/>
        <a:p>
          <a:endParaRPr lang="ru-RU"/>
        </a:p>
      </dgm:t>
    </dgm:pt>
    <dgm:pt modelId="{272862E2-2A78-4FB4-9A47-6C6EF5323304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dirty="0" smtClean="0"/>
            <a:t> Скайп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dirty="0"/>
        </a:p>
      </dgm:t>
    </dgm:pt>
    <dgm:pt modelId="{04583BC1-448F-460D-92D5-04997F48A95F}" type="parTrans" cxnId="{CA633370-09AD-42AC-8CD2-81719DAB5992}">
      <dgm:prSet/>
      <dgm:spPr/>
      <dgm:t>
        <a:bodyPr/>
        <a:lstStyle/>
        <a:p>
          <a:endParaRPr lang="ru-RU"/>
        </a:p>
      </dgm:t>
    </dgm:pt>
    <dgm:pt modelId="{71247428-6C9D-4FD0-BE29-11358247353A}" type="sibTrans" cxnId="{CA633370-09AD-42AC-8CD2-81719DAB5992}">
      <dgm:prSet/>
      <dgm:spPr/>
      <dgm:t>
        <a:bodyPr/>
        <a:lstStyle/>
        <a:p>
          <a:endParaRPr lang="ru-RU"/>
        </a:p>
      </dgm:t>
    </dgm:pt>
    <dgm:pt modelId="{6813914F-2ED7-4074-B7F3-155083C90652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 </a:t>
          </a:r>
          <a:r>
            <a:rPr lang="ru-RU" sz="2000" dirty="0" err="1" smtClean="0">
              <a:solidFill>
                <a:schemeClr val="tx1"/>
              </a:solidFill>
            </a:rPr>
            <a:t>Вацап</a:t>
          </a:r>
          <a:endParaRPr lang="ru-RU" sz="2000" dirty="0" smtClean="0">
            <a:solidFill>
              <a:schemeClr val="tx1"/>
            </a:solidFill>
          </a:endParaRPr>
        </a:p>
        <a:p>
          <a:pPr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A1CEE6E6-A6EA-4BD3-A21F-DCF5EE92E64C}" type="parTrans" cxnId="{0AD767FA-09DD-4D71-A5AF-EEF9BFF0B686}">
      <dgm:prSet/>
      <dgm:spPr/>
      <dgm:t>
        <a:bodyPr/>
        <a:lstStyle/>
        <a:p>
          <a:endParaRPr lang="ru-RU"/>
        </a:p>
      </dgm:t>
    </dgm:pt>
    <dgm:pt modelId="{F5B7D1C3-EFC6-4162-AF3E-713CE33A6769}" type="sibTrans" cxnId="{0AD767FA-09DD-4D71-A5AF-EEF9BFF0B686}">
      <dgm:prSet/>
      <dgm:spPr/>
      <dgm:t>
        <a:bodyPr/>
        <a:lstStyle/>
        <a:p>
          <a:endParaRPr lang="ru-RU"/>
        </a:p>
      </dgm:t>
    </dgm:pt>
    <dgm:pt modelId="{1BFD90A9-04AC-46E9-AB15-BD1A3B12DDC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Фейсфук</a:t>
          </a:r>
        </a:p>
        <a:p>
          <a:pPr marL="0" marR="0" indent="0" defTabSz="2667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Одноклассники</a:t>
          </a:r>
        </a:p>
        <a:p>
          <a:pPr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681FF17B-BDE4-463C-814D-8C947D5907C5}" type="parTrans" cxnId="{84DDFA37-B6C4-4DFD-8FAD-182FFEC8D67E}">
      <dgm:prSet/>
      <dgm:spPr/>
      <dgm:t>
        <a:bodyPr/>
        <a:lstStyle/>
        <a:p>
          <a:endParaRPr lang="ru-RU"/>
        </a:p>
      </dgm:t>
    </dgm:pt>
    <dgm:pt modelId="{3B72AD10-0F63-4E2A-A41F-2A8A6E340686}" type="sibTrans" cxnId="{84DDFA37-B6C4-4DFD-8FAD-182FFEC8D67E}">
      <dgm:prSet/>
      <dgm:spPr/>
      <dgm:t>
        <a:bodyPr/>
        <a:lstStyle/>
        <a:p>
          <a:endParaRPr lang="ru-RU"/>
        </a:p>
      </dgm:t>
    </dgm:pt>
    <dgm:pt modelId="{BC0D7DBB-608D-4A97-9B16-865F3C47CBDB}" type="pres">
      <dgm:prSet presAssocID="{3680D568-F89C-4890-B6AB-F417EFE77A6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9ADE70-FAAD-44E0-A614-2E442A3E6874}" type="pres">
      <dgm:prSet presAssocID="{3680D568-F89C-4890-B6AB-F417EFE77A6C}" presName="matrix" presStyleCnt="0"/>
      <dgm:spPr/>
      <dgm:t>
        <a:bodyPr/>
        <a:lstStyle/>
        <a:p>
          <a:endParaRPr lang="ru-RU"/>
        </a:p>
      </dgm:t>
    </dgm:pt>
    <dgm:pt modelId="{D19C9258-CE8D-4C8E-8DB3-D3B6F7D2AE0B}" type="pres">
      <dgm:prSet presAssocID="{3680D568-F89C-4890-B6AB-F417EFE77A6C}" presName="tile1" presStyleLbl="node1" presStyleIdx="0" presStyleCnt="4" custLinFactNeighborX="-1515" custLinFactNeighborY="-1916"/>
      <dgm:spPr/>
      <dgm:t>
        <a:bodyPr/>
        <a:lstStyle/>
        <a:p>
          <a:endParaRPr lang="ru-RU"/>
        </a:p>
      </dgm:t>
    </dgm:pt>
    <dgm:pt modelId="{9A16B880-BADF-484E-9838-2D419951AEC9}" type="pres">
      <dgm:prSet presAssocID="{3680D568-F89C-4890-B6AB-F417EFE77A6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F90C9-479C-4248-8900-E14F3F7D7137}" type="pres">
      <dgm:prSet presAssocID="{3680D568-F89C-4890-B6AB-F417EFE77A6C}" presName="tile2" presStyleLbl="node1" presStyleIdx="1" presStyleCnt="4"/>
      <dgm:spPr/>
      <dgm:t>
        <a:bodyPr/>
        <a:lstStyle/>
        <a:p>
          <a:endParaRPr lang="ru-RU"/>
        </a:p>
      </dgm:t>
    </dgm:pt>
    <dgm:pt modelId="{84B61225-013C-4A93-B20F-28B69EE7E070}" type="pres">
      <dgm:prSet presAssocID="{3680D568-F89C-4890-B6AB-F417EFE77A6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03E76C-CDBE-4DF1-8AEA-784349A0DCE6}" type="pres">
      <dgm:prSet presAssocID="{3680D568-F89C-4890-B6AB-F417EFE77A6C}" presName="tile3" presStyleLbl="node1" presStyleIdx="2" presStyleCnt="4" custLinFactNeighborX="-6620" custLinFactNeighborY="-199"/>
      <dgm:spPr/>
      <dgm:t>
        <a:bodyPr/>
        <a:lstStyle/>
        <a:p>
          <a:endParaRPr lang="ru-RU"/>
        </a:p>
      </dgm:t>
    </dgm:pt>
    <dgm:pt modelId="{319060D3-F6A0-4609-9535-73BAF81F4CF2}" type="pres">
      <dgm:prSet presAssocID="{3680D568-F89C-4890-B6AB-F417EFE77A6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BF603-15A2-4B0F-BB38-2C553EF158CE}" type="pres">
      <dgm:prSet presAssocID="{3680D568-F89C-4890-B6AB-F417EFE77A6C}" presName="tile4" presStyleLbl="node1" presStyleIdx="3" presStyleCnt="4"/>
      <dgm:spPr/>
      <dgm:t>
        <a:bodyPr/>
        <a:lstStyle/>
        <a:p>
          <a:endParaRPr lang="ru-RU"/>
        </a:p>
      </dgm:t>
    </dgm:pt>
    <dgm:pt modelId="{AD4594B1-331B-4B13-92C4-CD9E971F6372}" type="pres">
      <dgm:prSet presAssocID="{3680D568-F89C-4890-B6AB-F417EFE77A6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8BA64-400C-4296-8A8F-FAA28D8ABA30}" type="pres">
      <dgm:prSet presAssocID="{3680D568-F89C-4890-B6AB-F417EFE77A6C}" presName="centerTile" presStyleLbl="fgShp" presStyleIdx="0" presStyleCnt="1" custScaleX="215159" custScaleY="140658" custLinFactNeighborX="1200" custLinFactNeighborY="-635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0C95DBB-442B-456B-8A75-881C17CA2EEC}" type="presOf" srcId="{272862E2-2A78-4FB4-9A47-6C6EF5323304}" destId="{48AF90C9-479C-4248-8900-E14F3F7D7137}" srcOrd="0" destOrd="0" presId="urn:microsoft.com/office/officeart/2005/8/layout/matrix1"/>
    <dgm:cxn modelId="{7AD65021-4112-4D83-9E2E-54BD8DC56AA0}" type="presOf" srcId="{8C8721EC-4C22-417D-87DA-BA9A73199B48}" destId="{5E58BA64-400C-4296-8A8F-FAA28D8ABA30}" srcOrd="0" destOrd="0" presId="urn:microsoft.com/office/officeart/2005/8/layout/matrix1"/>
    <dgm:cxn modelId="{F64119F4-E673-4C88-B10C-11EA556B1800}" type="presOf" srcId="{272862E2-2A78-4FB4-9A47-6C6EF5323304}" destId="{84B61225-013C-4A93-B20F-28B69EE7E070}" srcOrd="1" destOrd="0" presId="urn:microsoft.com/office/officeart/2005/8/layout/matrix1"/>
    <dgm:cxn modelId="{93BE0FAA-A963-45C4-90F1-EBC1E7FA1EB7}" type="presOf" srcId="{6813914F-2ED7-4074-B7F3-155083C90652}" destId="{4B03E76C-CDBE-4DF1-8AEA-784349A0DCE6}" srcOrd="0" destOrd="0" presId="urn:microsoft.com/office/officeart/2005/8/layout/matrix1"/>
    <dgm:cxn modelId="{ECDE7E16-E6DC-488C-8BDC-D9603E674CDF}" type="presOf" srcId="{1BFD90A9-04AC-46E9-AB15-BD1A3B12DDCA}" destId="{AD4594B1-331B-4B13-92C4-CD9E971F6372}" srcOrd="1" destOrd="0" presId="urn:microsoft.com/office/officeart/2005/8/layout/matrix1"/>
    <dgm:cxn modelId="{0AD767FA-09DD-4D71-A5AF-EEF9BFF0B686}" srcId="{8C8721EC-4C22-417D-87DA-BA9A73199B48}" destId="{6813914F-2ED7-4074-B7F3-155083C90652}" srcOrd="2" destOrd="0" parTransId="{A1CEE6E6-A6EA-4BD3-A21F-DCF5EE92E64C}" sibTransId="{F5B7D1C3-EFC6-4162-AF3E-713CE33A6769}"/>
    <dgm:cxn modelId="{CA633370-09AD-42AC-8CD2-81719DAB5992}" srcId="{8C8721EC-4C22-417D-87DA-BA9A73199B48}" destId="{272862E2-2A78-4FB4-9A47-6C6EF5323304}" srcOrd="1" destOrd="0" parTransId="{04583BC1-448F-460D-92D5-04997F48A95F}" sibTransId="{71247428-6C9D-4FD0-BE29-11358247353A}"/>
    <dgm:cxn modelId="{F5FA23DE-2C9F-4A47-9ABA-E2A292E3F255}" type="presOf" srcId="{1BFD90A9-04AC-46E9-AB15-BD1A3B12DDCA}" destId="{C53BF603-15A2-4B0F-BB38-2C553EF158CE}" srcOrd="0" destOrd="0" presId="urn:microsoft.com/office/officeart/2005/8/layout/matrix1"/>
    <dgm:cxn modelId="{183ED8ED-41AC-4443-A3BF-BB2D380013A1}" srcId="{3680D568-F89C-4890-B6AB-F417EFE77A6C}" destId="{8C8721EC-4C22-417D-87DA-BA9A73199B48}" srcOrd="0" destOrd="0" parTransId="{B4EA2ED7-6469-4D6A-9F04-15194FADDD07}" sibTransId="{D5A16B1F-617D-4186-88D3-0F0444C38ECE}"/>
    <dgm:cxn modelId="{78A31AB2-3EA2-4FBF-ACAD-71DDDC46E3BC}" type="presOf" srcId="{6E8E9217-991C-4786-A415-66125B52DE92}" destId="{9A16B880-BADF-484E-9838-2D419951AEC9}" srcOrd="1" destOrd="0" presId="urn:microsoft.com/office/officeart/2005/8/layout/matrix1"/>
    <dgm:cxn modelId="{4A94912D-1D1D-47F0-B8A6-A3859EA75072}" srcId="{8C8721EC-4C22-417D-87DA-BA9A73199B48}" destId="{6E8E9217-991C-4786-A415-66125B52DE92}" srcOrd="0" destOrd="0" parTransId="{9088A234-AB8C-4D8C-8851-3FE04C89ECBE}" sibTransId="{7EADB867-C34C-49FE-95C9-1B222A745BD4}"/>
    <dgm:cxn modelId="{84DDFA37-B6C4-4DFD-8FAD-182FFEC8D67E}" srcId="{8C8721EC-4C22-417D-87DA-BA9A73199B48}" destId="{1BFD90A9-04AC-46E9-AB15-BD1A3B12DDCA}" srcOrd="3" destOrd="0" parTransId="{681FF17B-BDE4-463C-814D-8C947D5907C5}" sibTransId="{3B72AD10-0F63-4E2A-A41F-2A8A6E340686}"/>
    <dgm:cxn modelId="{7EACE1DC-41E0-474A-846E-8754529CEFEE}" type="presOf" srcId="{6813914F-2ED7-4074-B7F3-155083C90652}" destId="{319060D3-F6A0-4609-9535-73BAF81F4CF2}" srcOrd="1" destOrd="0" presId="urn:microsoft.com/office/officeart/2005/8/layout/matrix1"/>
    <dgm:cxn modelId="{021998A3-F73C-4638-85A9-541EB1D608BA}" type="presOf" srcId="{6E8E9217-991C-4786-A415-66125B52DE92}" destId="{D19C9258-CE8D-4C8E-8DB3-D3B6F7D2AE0B}" srcOrd="0" destOrd="0" presId="urn:microsoft.com/office/officeart/2005/8/layout/matrix1"/>
    <dgm:cxn modelId="{1525FF89-4854-4010-B6F0-69F05A8FB5B5}" type="presOf" srcId="{3680D568-F89C-4890-B6AB-F417EFE77A6C}" destId="{BC0D7DBB-608D-4A97-9B16-865F3C47CBDB}" srcOrd="0" destOrd="0" presId="urn:microsoft.com/office/officeart/2005/8/layout/matrix1"/>
    <dgm:cxn modelId="{12A05F35-C7A1-44CE-B48A-B3EABBB353E9}" type="presParOf" srcId="{BC0D7DBB-608D-4A97-9B16-865F3C47CBDB}" destId="{B59ADE70-FAAD-44E0-A614-2E442A3E6874}" srcOrd="0" destOrd="0" presId="urn:microsoft.com/office/officeart/2005/8/layout/matrix1"/>
    <dgm:cxn modelId="{807D7C06-E25F-4AC4-A35C-CEDF32B61C61}" type="presParOf" srcId="{B59ADE70-FAAD-44E0-A614-2E442A3E6874}" destId="{D19C9258-CE8D-4C8E-8DB3-D3B6F7D2AE0B}" srcOrd="0" destOrd="0" presId="urn:microsoft.com/office/officeart/2005/8/layout/matrix1"/>
    <dgm:cxn modelId="{2C1FF883-8296-4708-B579-EA734626CB2E}" type="presParOf" srcId="{B59ADE70-FAAD-44E0-A614-2E442A3E6874}" destId="{9A16B880-BADF-484E-9838-2D419951AEC9}" srcOrd="1" destOrd="0" presId="urn:microsoft.com/office/officeart/2005/8/layout/matrix1"/>
    <dgm:cxn modelId="{33513E14-3399-4983-B15C-D74955B48958}" type="presParOf" srcId="{B59ADE70-FAAD-44E0-A614-2E442A3E6874}" destId="{48AF90C9-479C-4248-8900-E14F3F7D7137}" srcOrd="2" destOrd="0" presId="urn:microsoft.com/office/officeart/2005/8/layout/matrix1"/>
    <dgm:cxn modelId="{C4210937-6C28-4963-936A-1EA11EDA3E2A}" type="presParOf" srcId="{B59ADE70-FAAD-44E0-A614-2E442A3E6874}" destId="{84B61225-013C-4A93-B20F-28B69EE7E070}" srcOrd="3" destOrd="0" presId="urn:microsoft.com/office/officeart/2005/8/layout/matrix1"/>
    <dgm:cxn modelId="{304D66BE-F41F-44F8-99EA-CB5C31040FD0}" type="presParOf" srcId="{B59ADE70-FAAD-44E0-A614-2E442A3E6874}" destId="{4B03E76C-CDBE-4DF1-8AEA-784349A0DCE6}" srcOrd="4" destOrd="0" presId="urn:microsoft.com/office/officeart/2005/8/layout/matrix1"/>
    <dgm:cxn modelId="{9E865B4B-EAD7-4D68-A4D4-30D68FA8D8E5}" type="presParOf" srcId="{B59ADE70-FAAD-44E0-A614-2E442A3E6874}" destId="{319060D3-F6A0-4609-9535-73BAF81F4CF2}" srcOrd="5" destOrd="0" presId="urn:microsoft.com/office/officeart/2005/8/layout/matrix1"/>
    <dgm:cxn modelId="{28B00ABF-C516-41D7-9073-0141DBB5FD66}" type="presParOf" srcId="{B59ADE70-FAAD-44E0-A614-2E442A3E6874}" destId="{C53BF603-15A2-4B0F-BB38-2C553EF158CE}" srcOrd="6" destOrd="0" presId="urn:microsoft.com/office/officeart/2005/8/layout/matrix1"/>
    <dgm:cxn modelId="{B542CFE4-E088-4CAB-BED5-543CD2A4AC88}" type="presParOf" srcId="{B59ADE70-FAAD-44E0-A614-2E442A3E6874}" destId="{AD4594B1-331B-4B13-92C4-CD9E971F6372}" srcOrd="7" destOrd="0" presId="urn:microsoft.com/office/officeart/2005/8/layout/matrix1"/>
    <dgm:cxn modelId="{1668231F-7881-4972-9F0B-B12666EAD370}" type="presParOf" srcId="{BC0D7DBB-608D-4A97-9B16-865F3C47CBDB}" destId="{5E58BA64-400C-4296-8A8F-FAA28D8ABA3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A363B2-C689-4985-B5F8-CA51BC790925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A62BCD-83EB-4034-A9FC-8ABC8C4F0C31}">
      <dgm:prSet phldrT="[Текст]" custT="1"/>
      <dgm:spPr/>
      <dgm:t>
        <a:bodyPr/>
        <a:lstStyle/>
        <a:p>
          <a:r>
            <a:rPr lang="ru-RU" sz="1800" b="1" dirty="0" smtClean="0"/>
            <a:t> Малые формы социальной коммуникации</a:t>
          </a:r>
          <a:endParaRPr lang="ru-RU" sz="1800" b="1" dirty="0"/>
        </a:p>
      </dgm:t>
    </dgm:pt>
    <dgm:pt modelId="{B7C7F9DF-37EA-4F3C-A669-FEA3AA365872}" type="parTrans" cxnId="{19D7175D-6B31-4EE3-B30E-7015C02DAD48}">
      <dgm:prSet/>
      <dgm:spPr/>
      <dgm:t>
        <a:bodyPr/>
        <a:lstStyle/>
        <a:p>
          <a:endParaRPr lang="ru-RU"/>
        </a:p>
      </dgm:t>
    </dgm:pt>
    <dgm:pt modelId="{F02D183F-E076-4661-84E4-45DB2AAB0BF6}" type="sibTrans" cxnId="{19D7175D-6B31-4EE3-B30E-7015C02DAD48}">
      <dgm:prSet/>
      <dgm:spPr/>
      <dgm:t>
        <a:bodyPr/>
        <a:lstStyle/>
        <a:p>
          <a:endParaRPr lang="ru-RU"/>
        </a:p>
      </dgm:t>
    </dgm:pt>
    <dgm:pt modelId="{742A1A70-E9AC-4F83-8DF4-00F247619E7E}">
      <dgm:prSet phldrT="[Текст]" custT="1"/>
      <dgm:spPr/>
      <dgm:t>
        <a:bodyPr/>
        <a:lstStyle/>
        <a:p>
          <a:r>
            <a:rPr lang="en-US" sz="2000" b="1" dirty="0" smtClean="0"/>
            <a:t>SMS</a:t>
          </a:r>
          <a:endParaRPr lang="ru-RU" sz="2000" b="1" dirty="0"/>
        </a:p>
      </dgm:t>
    </dgm:pt>
    <dgm:pt modelId="{3414DA2E-63A2-489B-8EF0-12087B783797}" type="parTrans" cxnId="{4318C2B7-492D-4927-84A0-E38811D05B27}">
      <dgm:prSet/>
      <dgm:spPr/>
      <dgm:t>
        <a:bodyPr/>
        <a:lstStyle/>
        <a:p>
          <a:endParaRPr lang="ru-RU"/>
        </a:p>
      </dgm:t>
    </dgm:pt>
    <dgm:pt modelId="{69EEDC30-8055-4208-880A-677665A84392}" type="sibTrans" cxnId="{4318C2B7-492D-4927-84A0-E38811D05B27}">
      <dgm:prSet/>
      <dgm:spPr/>
      <dgm:t>
        <a:bodyPr/>
        <a:lstStyle/>
        <a:p>
          <a:endParaRPr lang="ru-RU"/>
        </a:p>
      </dgm:t>
    </dgm:pt>
    <dgm:pt modelId="{37C36DA2-B838-4E58-B63C-21E59AF4FEE4}">
      <dgm:prSet phldrT="[Текст]" custT="1"/>
      <dgm:spPr/>
      <dgm:t>
        <a:bodyPr/>
        <a:lstStyle/>
        <a:p>
          <a:r>
            <a:rPr lang="ru-RU" sz="2000" b="1" dirty="0" smtClean="0"/>
            <a:t> лайки</a:t>
          </a:r>
          <a:endParaRPr lang="ru-RU" sz="2000" b="1" dirty="0"/>
        </a:p>
      </dgm:t>
    </dgm:pt>
    <dgm:pt modelId="{3DA4FA09-6BF9-4B7E-95C4-BC87F82356C4}" type="parTrans" cxnId="{D5B76A22-1FFC-4311-82C6-11BF6C6CC533}">
      <dgm:prSet/>
      <dgm:spPr/>
      <dgm:t>
        <a:bodyPr/>
        <a:lstStyle/>
        <a:p>
          <a:endParaRPr lang="ru-RU"/>
        </a:p>
      </dgm:t>
    </dgm:pt>
    <dgm:pt modelId="{99395149-F66A-4E9B-82D8-B92325981089}" type="sibTrans" cxnId="{D5B76A22-1FFC-4311-82C6-11BF6C6CC533}">
      <dgm:prSet/>
      <dgm:spPr/>
      <dgm:t>
        <a:bodyPr/>
        <a:lstStyle/>
        <a:p>
          <a:endParaRPr lang="ru-RU"/>
        </a:p>
      </dgm:t>
    </dgm:pt>
    <dgm:pt modelId="{61A99AED-2543-4261-92EF-1090DCE09E9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 </a:t>
          </a:r>
          <a:r>
            <a:rPr lang="ru-RU" sz="2000" b="1" dirty="0" err="1" smtClean="0">
              <a:solidFill>
                <a:schemeClr val="bg1"/>
              </a:solidFill>
            </a:rPr>
            <a:t>Флешмоб</a:t>
          </a:r>
          <a:endParaRPr lang="ru-RU" sz="2000" b="1" dirty="0">
            <a:solidFill>
              <a:schemeClr val="bg1"/>
            </a:solidFill>
          </a:endParaRPr>
        </a:p>
      </dgm:t>
    </dgm:pt>
    <dgm:pt modelId="{3EBCB5BE-6B2E-4338-9E6B-8836029C2DE1}" type="parTrans" cxnId="{995964DC-A4DD-4051-8226-C72189770D93}">
      <dgm:prSet/>
      <dgm:spPr/>
      <dgm:t>
        <a:bodyPr/>
        <a:lstStyle/>
        <a:p>
          <a:endParaRPr lang="ru-RU"/>
        </a:p>
      </dgm:t>
    </dgm:pt>
    <dgm:pt modelId="{67346209-BC23-4FE2-8C4B-6CDFD47F7050}" type="sibTrans" cxnId="{995964DC-A4DD-4051-8226-C72189770D93}">
      <dgm:prSet/>
      <dgm:spPr/>
      <dgm:t>
        <a:bodyPr/>
        <a:lstStyle/>
        <a:p>
          <a:endParaRPr lang="ru-RU"/>
        </a:p>
      </dgm:t>
    </dgm:pt>
    <dgm:pt modelId="{0F1B1DE2-73BD-418B-B011-89904A1D2992}">
      <dgm:prSet phldrT="[Текст]" custT="1"/>
      <dgm:spPr/>
      <dgm:t>
        <a:bodyPr/>
        <a:lstStyle/>
        <a:p>
          <a:r>
            <a:rPr lang="ru-RU" sz="2000" b="1" dirty="0" smtClean="0"/>
            <a:t>сообщения</a:t>
          </a:r>
          <a:endParaRPr lang="ru-RU" sz="2000" b="1" dirty="0"/>
        </a:p>
      </dgm:t>
    </dgm:pt>
    <dgm:pt modelId="{805D8172-F33D-4CEF-A7C8-9B3C4B6C7C04}" type="sibTrans" cxnId="{A4DE2CB5-F48B-4B14-B625-82E0F5A6F1EE}">
      <dgm:prSet/>
      <dgm:spPr/>
      <dgm:t>
        <a:bodyPr/>
        <a:lstStyle/>
        <a:p>
          <a:endParaRPr lang="ru-RU"/>
        </a:p>
      </dgm:t>
    </dgm:pt>
    <dgm:pt modelId="{5EC0B2E9-8BBB-48F2-8791-775AF0F4DCEC}" type="parTrans" cxnId="{A4DE2CB5-F48B-4B14-B625-82E0F5A6F1EE}">
      <dgm:prSet/>
      <dgm:spPr/>
      <dgm:t>
        <a:bodyPr/>
        <a:lstStyle/>
        <a:p>
          <a:endParaRPr lang="ru-RU"/>
        </a:p>
      </dgm:t>
    </dgm:pt>
    <dgm:pt modelId="{9F3FC60A-5101-48A2-925F-FEC002223C12}" type="pres">
      <dgm:prSet presAssocID="{27A363B2-C689-4985-B5F8-CA51BC79092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166AEF-9600-4780-87DA-1E2C4849AD1C}" type="pres">
      <dgm:prSet presAssocID="{92A62BCD-83EB-4034-A9FC-8ABC8C4F0C31}" presName="centerShape" presStyleLbl="node0" presStyleIdx="0" presStyleCnt="1" custScaleX="126811" custScaleY="112137" custLinFactNeighborX="-1230" custLinFactNeighborY="6166"/>
      <dgm:spPr/>
      <dgm:t>
        <a:bodyPr/>
        <a:lstStyle/>
        <a:p>
          <a:endParaRPr lang="ru-RU"/>
        </a:p>
      </dgm:t>
    </dgm:pt>
    <dgm:pt modelId="{D4454943-BD79-48FC-9112-9E6491956014}" type="pres">
      <dgm:prSet presAssocID="{742A1A70-E9AC-4F83-8DF4-00F247619E7E}" presName="node" presStyleLbl="node1" presStyleIdx="0" presStyleCnt="4" custScaleX="103790" custRadScaleRad="112791" custRadScaleInc="-317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49E4E-A039-46F6-83F9-602441EF0D3A}" type="pres">
      <dgm:prSet presAssocID="{742A1A70-E9AC-4F83-8DF4-00F247619E7E}" presName="dummy" presStyleCnt="0"/>
      <dgm:spPr/>
      <dgm:t>
        <a:bodyPr/>
        <a:lstStyle/>
        <a:p>
          <a:endParaRPr lang="ru-RU"/>
        </a:p>
      </dgm:t>
    </dgm:pt>
    <dgm:pt modelId="{A1FD7328-248A-4AD6-922D-B372A4EC71D4}" type="pres">
      <dgm:prSet presAssocID="{69EEDC30-8055-4208-880A-677665A8439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447B4C99-7067-49AB-B31A-AFD87FBEA662}" type="pres">
      <dgm:prSet presAssocID="{0F1B1DE2-73BD-418B-B011-89904A1D2992}" presName="node" presStyleLbl="node1" presStyleIdx="1" presStyleCnt="4" custScaleX="153764" custRadScaleRad="107653" custRadScaleInc="6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2E0F0-2F3A-44B1-884F-9BF4BE6277F8}" type="pres">
      <dgm:prSet presAssocID="{0F1B1DE2-73BD-418B-B011-89904A1D2992}" presName="dummy" presStyleCnt="0"/>
      <dgm:spPr/>
      <dgm:t>
        <a:bodyPr/>
        <a:lstStyle/>
        <a:p>
          <a:endParaRPr lang="ru-RU"/>
        </a:p>
      </dgm:t>
    </dgm:pt>
    <dgm:pt modelId="{C6DD9FFF-97E3-4E18-8688-A1374003137E}" type="pres">
      <dgm:prSet presAssocID="{805D8172-F33D-4CEF-A7C8-9B3C4B6C7C04}" presName="sibTrans" presStyleLbl="sibTrans2D1" presStyleIdx="1" presStyleCnt="4"/>
      <dgm:spPr/>
      <dgm:t>
        <a:bodyPr/>
        <a:lstStyle/>
        <a:p>
          <a:endParaRPr lang="ru-RU"/>
        </a:p>
      </dgm:t>
    </dgm:pt>
    <dgm:pt modelId="{92187900-C4C7-4E3C-9602-BD9498AB5A0B}" type="pres">
      <dgm:prSet presAssocID="{37C36DA2-B838-4E58-B63C-21E59AF4FEE4}" presName="node" presStyleLbl="node1" presStyleIdx="2" presStyleCnt="4" custScaleX="120743" custRadScaleRad="101986" custRadScaleInc="3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B1566-65F3-49E0-BFFD-586DE7D148E9}" type="pres">
      <dgm:prSet presAssocID="{37C36DA2-B838-4E58-B63C-21E59AF4FEE4}" presName="dummy" presStyleCnt="0"/>
      <dgm:spPr/>
      <dgm:t>
        <a:bodyPr/>
        <a:lstStyle/>
        <a:p>
          <a:endParaRPr lang="ru-RU"/>
        </a:p>
      </dgm:t>
    </dgm:pt>
    <dgm:pt modelId="{4B27DB8D-8C44-45AC-9543-868465EB7E9D}" type="pres">
      <dgm:prSet presAssocID="{99395149-F66A-4E9B-82D8-B92325981089}" presName="sibTrans" presStyleLbl="sibTrans2D1" presStyleIdx="2" presStyleCnt="4" custLinFactNeighborX="-2676" custLinFactNeighborY="-1629"/>
      <dgm:spPr/>
      <dgm:t>
        <a:bodyPr/>
        <a:lstStyle/>
        <a:p>
          <a:endParaRPr lang="ru-RU"/>
        </a:p>
      </dgm:t>
    </dgm:pt>
    <dgm:pt modelId="{51726677-0A57-4C34-A015-B08C825FA537}" type="pres">
      <dgm:prSet presAssocID="{61A99AED-2543-4261-92EF-1090DCE09E93}" presName="node" presStyleLbl="node1" presStyleIdx="3" presStyleCnt="4" custScaleX="186589" custScaleY="154799" custRadScaleRad="104431" custRadScaleInc="298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7A3F3-1616-4B35-A60F-B9B0917031BB}" type="pres">
      <dgm:prSet presAssocID="{61A99AED-2543-4261-92EF-1090DCE09E93}" presName="dummy" presStyleCnt="0"/>
      <dgm:spPr/>
      <dgm:t>
        <a:bodyPr/>
        <a:lstStyle/>
        <a:p>
          <a:endParaRPr lang="ru-RU"/>
        </a:p>
      </dgm:t>
    </dgm:pt>
    <dgm:pt modelId="{1C1C5039-1B22-4A19-A209-DFA133A0C606}" type="pres">
      <dgm:prSet presAssocID="{67346209-BC23-4FE2-8C4B-6CDFD47F7050}" presName="sibTrans" presStyleLbl="sibTrans2D1" presStyleIdx="3" presStyleCnt="4" custLinFactNeighborX="54330" custLinFactNeighborY="47955"/>
      <dgm:spPr/>
      <dgm:t>
        <a:bodyPr/>
        <a:lstStyle/>
        <a:p>
          <a:endParaRPr lang="ru-RU"/>
        </a:p>
      </dgm:t>
    </dgm:pt>
  </dgm:ptLst>
  <dgm:cxnLst>
    <dgm:cxn modelId="{1711F1D3-71B6-4BBB-9E4C-84F5A7E2BF3F}" type="presOf" srcId="{0F1B1DE2-73BD-418B-B011-89904A1D2992}" destId="{447B4C99-7067-49AB-B31A-AFD87FBEA662}" srcOrd="0" destOrd="0" presId="urn:microsoft.com/office/officeart/2005/8/layout/radial6"/>
    <dgm:cxn modelId="{4318C2B7-492D-4927-84A0-E38811D05B27}" srcId="{92A62BCD-83EB-4034-A9FC-8ABC8C4F0C31}" destId="{742A1A70-E9AC-4F83-8DF4-00F247619E7E}" srcOrd="0" destOrd="0" parTransId="{3414DA2E-63A2-489B-8EF0-12087B783797}" sibTransId="{69EEDC30-8055-4208-880A-677665A84392}"/>
    <dgm:cxn modelId="{80C27159-91B9-4EEA-8163-C1CF40641F81}" type="presOf" srcId="{37C36DA2-B838-4E58-B63C-21E59AF4FEE4}" destId="{92187900-C4C7-4E3C-9602-BD9498AB5A0B}" srcOrd="0" destOrd="0" presId="urn:microsoft.com/office/officeart/2005/8/layout/radial6"/>
    <dgm:cxn modelId="{37FCFC1D-AE83-4383-9411-4295A1CF80C3}" type="presOf" srcId="{69EEDC30-8055-4208-880A-677665A84392}" destId="{A1FD7328-248A-4AD6-922D-B372A4EC71D4}" srcOrd="0" destOrd="0" presId="urn:microsoft.com/office/officeart/2005/8/layout/radial6"/>
    <dgm:cxn modelId="{D5B76A22-1FFC-4311-82C6-11BF6C6CC533}" srcId="{92A62BCD-83EB-4034-A9FC-8ABC8C4F0C31}" destId="{37C36DA2-B838-4E58-B63C-21E59AF4FEE4}" srcOrd="2" destOrd="0" parTransId="{3DA4FA09-6BF9-4B7E-95C4-BC87F82356C4}" sibTransId="{99395149-F66A-4E9B-82D8-B92325981089}"/>
    <dgm:cxn modelId="{995964DC-A4DD-4051-8226-C72189770D93}" srcId="{92A62BCD-83EB-4034-A9FC-8ABC8C4F0C31}" destId="{61A99AED-2543-4261-92EF-1090DCE09E93}" srcOrd="3" destOrd="0" parTransId="{3EBCB5BE-6B2E-4338-9E6B-8836029C2DE1}" sibTransId="{67346209-BC23-4FE2-8C4B-6CDFD47F7050}"/>
    <dgm:cxn modelId="{A4DE2CB5-F48B-4B14-B625-82E0F5A6F1EE}" srcId="{92A62BCD-83EB-4034-A9FC-8ABC8C4F0C31}" destId="{0F1B1DE2-73BD-418B-B011-89904A1D2992}" srcOrd="1" destOrd="0" parTransId="{5EC0B2E9-8BBB-48F2-8791-775AF0F4DCEC}" sibTransId="{805D8172-F33D-4CEF-A7C8-9B3C4B6C7C04}"/>
    <dgm:cxn modelId="{A7F6FF3D-8DBE-4995-8B50-27FB26DE245A}" type="presOf" srcId="{61A99AED-2543-4261-92EF-1090DCE09E93}" destId="{51726677-0A57-4C34-A015-B08C825FA537}" srcOrd="0" destOrd="0" presId="urn:microsoft.com/office/officeart/2005/8/layout/radial6"/>
    <dgm:cxn modelId="{DE6D7A62-385B-441C-97EC-8F5653090D20}" type="presOf" srcId="{27A363B2-C689-4985-B5F8-CA51BC790925}" destId="{9F3FC60A-5101-48A2-925F-FEC002223C12}" srcOrd="0" destOrd="0" presId="urn:microsoft.com/office/officeart/2005/8/layout/radial6"/>
    <dgm:cxn modelId="{19D7175D-6B31-4EE3-B30E-7015C02DAD48}" srcId="{27A363B2-C689-4985-B5F8-CA51BC790925}" destId="{92A62BCD-83EB-4034-A9FC-8ABC8C4F0C31}" srcOrd="0" destOrd="0" parTransId="{B7C7F9DF-37EA-4F3C-A669-FEA3AA365872}" sibTransId="{F02D183F-E076-4661-84E4-45DB2AAB0BF6}"/>
    <dgm:cxn modelId="{2830CE01-4AB1-4150-9A8A-EEFEC5C7B36D}" type="presOf" srcId="{742A1A70-E9AC-4F83-8DF4-00F247619E7E}" destId="{D4454943-BD79-48FC-9112-9E6491956014}" srcOrd="0" destOrd="0" presId="urn:microsoft.com/office/officeart/2005/8/layout/radial6"/>
    <dgm:cxn modelId="{65B3EB98-0724-4F38-A539-E59D980CA502}" type="presOf" srcId="{805D8172-F33D-4CEF-A7C8-9B3C4B6C7C04}" destId="{C6DD9FFF-97E3-4E18-8688-A1374003137E}" srcOrd="0" destOrd="0" presId="urn:microsoft.com/office/officeart/2005/8/layout/radial6"/>
    <dgm:cxn modelId="{5DC3302A-5181-44FA-AF76-52AAEAB8B3AB}" type="presOf" srcId="{67346209-BC23-4FE2-8C4B-6CDFD47F7050}" destId="{1C1C5039-1B22-4A19-A209-DFA133A0C606}" srcOrd="0" destOrd="0" presId="urn:microsoft.com/office/officeart/2005/8/layout/radial6"/>
    <dgm:cxn modelId="{B8050546-FA1F-4599-BBF4-1B755F320D22}" type="presOf" srcId="{99395149-F66A-4E9B-82D8-B92325981089}" destId="{4B27DB8D-8C44-45AC-9543-868465EB7E9D}" srcOrd="0" destOrd="0" presId="urn:microsoft.com/office/officeart/2005/8/layout/radial6"/>
    <dgm:cxn modelId="{9BA075DF-4062-407A-8B9E-A1BE57413C65}" type="presOf" srcId="{92A62BCD-83EB-4034-A9FC-8ABC8C4F0C31}" destId="{10166AEF-9600-4780-87DA-1E2C4849AD1C}" srcOrd="0" destOrd="0" presId="urn:microsoft.com/office/officeart/2005/8/layout/radial6"/>
    <dgm:cxn modelId="{8355584A-F709-4E9A-80BE-40FBDD7FA407}" type="presParOf" srcId="{9F3FC60A-5101-48A2-925F-FEC002223C12}" destId="{10166AEF-9600-4780-87DA-1E2C4849AD1C}" srcOrd="0" destOrd="0" presId="urn:microsoft.com/office/officeart/2005/8/layout/radial6"/>
    <dgm:cxn modelId="{F0EC01F1-52E0-4F9E-B8B5-CE83906E76D5}" type="presParOf" srcId="{9F3FC60A-5101-48A2-925F-FEC002223C12}" destId="{D4454943-BD79-48FC-9112-9E6491956014}" srcOrd="1" destOrd="0" presId="urn:microsoft.com/office/officeart/2005/8/layout/radial6"/>
    <dgm:cxn modelId="{668A7FD4-0CF9-420F-AF7A-6CD10B2D605F}" type="presParOf" srcId="{9F3FC60A-5101-48A2-925F-FEC002223C12}" destId="{07C49E4E-A039-46F6-83F9-602441EF0D3A}" srcOrd="2" destOrd="0" presId="urn:microsoft.com/office/officeart/2005/8/layout/radial6"/>
    <dgm:cxn modelId="{5BEE0347-423B-4707-B248-138DB86DFD01}" type="presParOf" srcId="{9F3FC60A-5101-48A2-925F-FEC002223C12}" destId="{A1FD7328-248A-4AD6-922D-B372A4EC71D4}" srcOrd="3" destOrd="0" presId="urn:microsoft.com/office/officeart/2005/8/layout/radial6"/>
    <dgm:cxn modelId="{5ADCA1BA-8463-4C14-8109-6FE41B9758D4}" type="presParOf" srcId="{9F3FC60A-5101-48A2-925F-FEC002223C12}" destId="{447B4C99-7067-49AB-B31A-AFD87FBEA662}" srcOrd="4" destOrd="0" presId="urn:microsoft.com/office/officeart/2005/8/layout/radial6"/>
    <dgm:cxn modelId="{8E0168DC-0ACA-40E2-BF01-E85A20A4235F}" type="presParOf" srcId="{9F3FC60A-5101-48A2-925F-FEC002223C12}" destId="{BBD2E0F0-2F3A-44B1-884F-9BF4BE6277F8}" srcOrd="5" destOrd="0" presId="urn:microsoft.com/office/officeart/2005/8/layout/radial6"/>
    <dgm:cxn modelId="{923CD150-BFF7-4D3A-AD13-7F599EE9293C}" type="presParOf" srcId="{9F3FC60A-5101-48A2-925F-FEC002223C12}" destId="{C6DD9FFF-97E3-4E18-8688-A1374003137E}" srcOrd="6" destOrd="0" presId="urn:microsoft.com/office/officeart/2005/8/layout/radial6"/>
    <dgm:cxn modelId="{0E3A155E-9B0E-4D3A-AC3D-9374683E2B0E}" type="presParOf" srcId="{9F3FC60A-5101-48A2-925F-FEC002223C12}" destId="{92187900-C4C7-4E3C-9602-BD9498AB5A0B}" srcOrd="7" destOrd="0" presId="urn:microsoft.com/office/officeart/2005/8/layout/radial6"/>
    <dgm:cxn modelId="{7AA79A8B-7934-4531-BCBE-2E5E1B7AC61F}" type="presParOf" srcId="{9F3FC60A-5101-48A2-925F-FEC002223C12}" destId="{0C5B1566-65F3-49E0-BFFD-586DE7D148E9}" srcOrd="8" destOrd="0" presId="urn:microsoft.com/office/officeart/2005/8/layout/radial6"/>
    <dgm:cxn modelId="{1507B33D-3E6A-4A2A-9987-88BB93873BA3}" type="presParOf" srcId="{9F3FC60A-5101-48A2-925F-FEC002223C12}" destId="{4B27DB8D-8C44-45AC-9543-868465EB7E9D}" srcOrd="9" destOrd="0" presId="urn:microsoft.com/office/officeart/2005/8/layout/radial6"/>
    <dgm:cxn modelId="{FFC5BDA6-8CF8-48FA-997B-EA8CFC9542DB}" type="presParOf" srcId="{9F3FC60A-5101-48A2-925F-FEC002223C12}" destId="{51726677-0A57-4C34-A015-B08C825FA537}" srcOrd="10" destOrd="0" presId="urn:microsoft.com/office/officeart/2005/8/layout/radial6"/>
    <dgm:cxn modelId="{B4E9AB25-F552-4211-B951-1458918B99B7}" type="presParOf" srcId="{9F3FC60A-5101-48A2-925F-FEC002223C12}" destId="{3A77A3F3-1616-4B35-A60F-B9B0917031BB}" srcOrd="11" destOrd="0" presId="urn:microsoft.com/office/officeart/2005/8/layout/radial6"/>
    <dgm:cxn modelId="{9649F536-1FC8-4B46-9A5F-392EAE2EE0CB}" type="presParOf" srcId="{9F3FC60A-5101-48A2-925F-FEC002223C12}" destId="{1C1C5039-1B22-4A19-A209-DFA133A0C60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1CECF4-566D-4DE1-8650-163391F445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0A4D7D-FA71-4BD9-846B-3E5F2A9A88A1}">
      <dgm:prSet/>
      <dgm:spPr/>
      <dgm:t>
        <a:bodyPr/>
        <a:lstStyle/>
        <a:p>
          <a:pPr rtl="0"/>
          <a:endParaRPr lang="ru-RU"/>
        </a:p>
      </dgm:t>
    </dgm:pt>
    <dgm:pt modelId="{5C73CAE3-FA05-4F65-AA13-C5452010260D}" type="parTrans" cxnId="{8E2BE8DA-6FC0-4E57-BB0E-C742A2153E36}">
      <dgm:prSet/>
      <dgm:spPr/>
      <dgm:t>
        <a:bodyPr/>
        <a:lstStyle/>
        <a:p>
          <a:endParaRPr lang="ru-RU"/>
        </a:p>
      </dgm:t>
    </dgm:pt>
    <dgm:pt modelId="{BBC7C977-4EFA-4D43-B7A0-4A6E3F4D9B5D}" type="sibTrans" cxnId="{8E2BE8DA-6FC0-4E57-BB0E-C742A2153E36}">
      <dgm:prSet/>
      <dgm:spPr/>
      <dgm:t>
        <a:bodyPr/>
        <a:lstStyle/>
        <a:p>
          <a:endParaRPr lang="ru-RU"/>
        </a:p>
      </dgm:t>
    </dgm:pt>
    <dgm:pt modelId="{4406D902-58E2-4E6D-92EC-7BA4F608D852}">
      <dgm:prSet custT="1"/>
      <dgm:spPr/>
      <dgm:t>
        <a:bodyPr/>
        <a:lstStyle/>
        <a:p>
          <a:pPr rtl="0"/>
          <a:r>
            <a:rPr lang="ru-RU" sz="2000" i="1" dirty="0" smtClean="0"/>
            <a:t>– Электронный учет услуг, Калькулятор и др.,</a:t>
          </a:r>
          <a:endParaRPr lang="ru-RU" sz="2000" dirty="0"/>
        </a:p>
      </dgm:t>
    </dgm:pt>
    <dgm:pt modelId="{629ED2F9-5484-4830-BBDC-C8CB11F73B2B}" type="parTrans" cxnId="{39EA4DC2-4D81-430A-97A4-355527CE0B49}">
      <dgm:prSet/>
      <dgm:spPr/>
      <dgm:t>
        <a:bodyPr/>
        <a:lstStyle/>
        <a:p>
          <a:endParaRPr lang="ru-RU"/>
        </a:p>
      </dgm:t>
    </dgm:pt>
    <dgm:pt modelId="{BA21DD55-65FF-46F1-B87C-B54D46724FD1}" type="sibTrans" cxnId="{39EA4DC2-4D81-430A-97A4-355527CE0B49}">
      <dgm:prSet/>
      <dgm:spPr/>
      <dgm:t>
        <a:bodyPr/>
        <a:lstStyle/>
        <a:p>
          <a:endParaRPr lang="ru-RU"/>
        </a:p>
      </dgm:t>
    </dgm:pt>
    <dgm:pt modelId="{FDB8BCC2-E0C7-4D7F-A79F-6E746001D7A5}">
      <dgm:prSet custT="1"/>
      <dgm:spPr/>
      <dgm:t>
        <a:bodyPr/>
        <a:lstStyle/>
        <a:p>
          <a:pPr rtl="0"/>
          <a:r>
            <a:rPr lang="ru-RU" sz="2000" i="1" dirty="0" smtClean="0"/>
            <a:t>Электронная библиотека</a:t>
          </a:r>
          <a:endParaRPr lang="ru-RU" sz="2000" dirty="0"/>
        </a:p>
      </dgm:t>
    </dgm:pt>
    <dgm:pt modelId="{5C74FE5F-50E4-48C1-A33B-55584C60025E}" type="parTrans" cxnId="{F4D61DBE-B19C-424E-91A2-437B4A24658A}">
      <dgm:prSet/>
      <dgm:spPr/>
      <dgm:t>
        <a:bodyPr/>
        <a:lstStyle/>
        <a:p>
          <a:endParaRPr lang="ru-RU"/>
        </a:p>
      </dgm:t>
    </dgm:pt>
    <dgm:pt modelId="{5BE4F599-72B6-45DA-A45F-E1D170D8A3F3}" type="sibTrans" cxnId="{F4D61DBE-B19C-424E-91A2-437B4A24658A}">
      <dgm:prSet/>
      <dgm:spPr/>
      <dgm:t>
        <a:bodyPr/>
        <a:lstStyle/>
        <a:p>
          <a:endParaRPr lang="ru-RU"/>
        </a:p>
      </dgm:t>
    </dgm:pt>
    <dgm:pt modelId="{A2B4C645-7E82-4E2F-97EA-583AB8A138A5}">
      <dgm:prSet custT="1"/>
      <dgm:spPr/>
      <dgm:t>
        <a:bodyPr/>
        <a:lstStyle/>
        <a:p>
          <a:pPr rtl="0"/>
          <a:r>
            <a:rPr lang="en-US" sz="2000" i="1" dirty="0" smtClean="0"/>
            <a:t>On-Line</a:t>
          </a:r>
          <a:r>
            <a:rPr lang="ru-RU" sz="2000" i="1" dirty="0" smtClean="0"/>
            <a:t> голосование,</a:t>
          </a:r>
          <a:r>
            <a:rPr lang="en-US" sz="2000" i="1" dirty="0" smtClean="0"/>
            <a:t> </a:t>
          </a:r>
          <a:r>
            <a:rPr lang="ru-RU" sz="2000" i="1" dirty="0" smtClean="0"/>
            <a:t>фестивали, Интернет-парады, конференции и  круглые столы</a:t>
          </a:r>
          <a:endParaRPr lang="ru-RU" sz="2000" dirty="0"/>
        </a:p>
      </dgm:t>
    </dgm:pt>
    <dgm:pt modelId="{F4EF4AFA-8A43-4EA9-B939-E5DD1B5C04E1}" type="parTrans" cxnId="{C878A36B-3A1F-4E84-A3B5-2901FF8C1E19}">
      <dgm:prSet/>
      <dgm:spPr/>
      <dgm:t>
        <a:bodyPr/>
        <a:lstStyle/>
        <a:p>
          <a:endParaRPr lang="ru-RU"/>
        </a:p>
      </dgm:t>
    </dgm:pt>
    <dgm:pt modelId="{E08285C9-4926-44CF-B17D-3335B2AE0611}" type="sibTrans" cxnId="{C878A36B-3A1F-4E84-A3B5-2901FF8C1E19}">
      <dgm:prSet/>
      <dgm:spPr/>
      <dgm:t>
        <a:bodyPr/>
        <a:lstStyle/>
        <a:p>
          <a:endParaRPr lang="ru-RU"/>
        </a:p>
      </dgm:t>
    </dgm:pt>
    <dgm:pt modelId="{0B1C3909-E496-4C3E-85CF-9229A5CBBBC6}">
      <dgm:prSet custT="1"/>
      <dgm:spPr/>
      <dgm:t>
        <a:bodyPr/>
        <a:lstStyle/>
        <a:p>
          <a:pPr rtl="0"/>
          <a:r>
            <a:rPr lang="ru-RU" sz="2000" i="1" dirty="0" smtClean="0"/>
            <a:t>Интернет-форумы,  </a:t>
          </a:r>
          <a:endParaRPr lang="ru-RU" sz="2000" dirty="0"/>
        </a:p>
      </dgm:t>
    </dgm:pt>
    <dgm:pt modelId="{F902B742-1A82-4CAE-BB62-B1064453491D}" type="parTrans" cxnId="{78D8ACE2-4412-49E8-94F4-965D268EB680}">
      <dgm:prSet/>
      <dgm:spPr/>
      <dgm:t>
        <a:bodyPr/>
        <a:lstStyle/>
        <a:p>
          <a:endParaRPr lang="ru-RU"/>
        </a:p>
      </dgm:t>
    </dgm:pt>
    <dgm:pt modelId="{537A0E49-0E63-4EAF-A26F-13A30FDFBC32}" type="sibTrans" cxnId="{78D8ACE2-4412-49E8-94F4-965D268EB680}">
      <dgm:prSet/>
      <dgm:spPr/>
      <dgm:t>
        <a:bodyPr/>
        <a:lstStyle/>
        <a:p>
          <a:endParaRPr lang="ru-RU"/>
        </a:p>
      </dgm:t>
    </dgm:pt>
    <dgm:pt modelId="{703A1D07-7544-41D4-94DD-F1F18B567132}">
      <dgm:prSet/>
      <dgm:spPr/>
      <dgm:t>
        <a:bodyPr/>
        <a:lstStyle/>
        <a:p>
          <a:pPr rtl="0"/>
          <a:r>
            <a:rPr lang="ru-RU" i="1" dirty="0" smtClean="0"/>
            <a:t>Сети и  обучение  – </a:t>
          </a:r>
          <a:r>
            <a:rPr lang="ru-RU" i="1" dirty="0" err="1" smtClean="0"/>
            <a:t>вебинары</a:t>
          </a:r>
          <a:endParaRPr lang="ru-RU" dirty="0"/>
        </a:p>
      </dgm:t>
    </dgm:pt>
    <dgm:pt modelId="{C512F08F-D332-473E-94DF-C06752921A54}" type="parTrans" cxnId="{E8DA34EF-301F-48AA-B8D1-B707E5CDB601}">
      <dgm:prSet/>
      <dgm:spPr/>
      <dgm:t>
        <a:bodyPr/>
        <a:lstStyle/>
        <a:p>
          <a:endParaRPr lang="ru-RU"/>
        </a:p>
      </dgm:t>
    </dgm:pt>
    <dgm:pt modelId="{8EA43241-BB7F-4798-9119-DA7E8F337A1B}" type="sibTrans" cxnId="{E8DA34EF-301F-48AA-B8D1-B707E5CDB601}">
      <dgm:prSet/>
      <dgm:spPr/>
      <dgm:t>
        <a:bodyPr/>
        <a:lstStyle/>
        <a:p>
          <a:endParaRPr lang="ru-RU"/>
        </a:p>
      </dgm:t>
    </dgm:pt>
    <dgm:pt modelId="{1773E3FE-A0FB-4515-A5F1-C29EA50EA368}">
      <dgm:prSet custT="1"/>
      <dgm:spPr/>
      <dgm:t>
        <a:bodyPr/>
        <a:lstStyle/>
        <a:p>
          <a:pPr rtl="0"/>
          <a:r>
            <a:rPr lang="ru-RU" sz="2000" i="1" dirty="0" smtClean="0"/>
            <a:t>Сайт – как зеркало деятельности</a:t>
          </a:r>
          <a:endParaRPr lang="ru-RU" sz="2000" dirty="0"/>
        </a:p>
      </dgm:t>
    </dgm:pt>
    <dgm:pt modelId="{96F8A849-5BEB-417B-AEF3-605502255363}" type="parTrans" cxnId="{F98C7938-D6BA-4782-A021-2F0CCA3CF7F8}">
      <dgm:prSet/>
      <dgm:spPr/>
      <dgm:t>
        <a:bodyPr/>
        <a:lstStyle/>
        <a:p>
          <a:endParaRPr lang="ru-RU"/>
        </a:p>
      </dgm:t>
    </dgm:pt>
    <dgm:pt modelId="{DCE5B526-4B2E-4F37-9253-D668A4F18BB4}" type="sibTrans" cxnId="{F98C7938-D6BA-4782-A021-2F0CCA3CF7F8}">
      <dgm:prSet/>
      <dgm:spPr/>
      <dgm:t>
        <a:bodyPr/>
        <a:lstStyle/>
        <a:p>
          <a:endParaRPr lang="ru-RU"/>
        </a:p>
      </dgm:t>
    </dgm:pt>
    <dgm:pt modelId="{8B561777-5A7F-4440-BE83-73F96C78C31E}">
      <dgm:prSet/>
      <dgm:spPr/>
      <dgm:t>
        <a:bodyPr/>
        <a:lstStyle/>
        <a:p>
          <a:endParaRPr lang="ru-RU"/>
        </a:p>
      </dgm:t>
    </dgm:pt>
    <dgm:pt modelId="{837BCEA6-423B-4037-A5C8-0EC3EB33218B}" type="parTrans" cxnId="{4D5FF37A-901A-4F0F-A4D2-5D699228E8F8}">
      <dgm:prSet/>
      <dgm:spPr/>
      <dgm:t>
        <a:bodyPr/>
        <a:lstStyle/>
        <a:p>
          <a:endParaRPr lang="ru-RU"/>
        </a:p>
      </dgm:t>
    </dgm:pt>
    <dgm:pt modelId="{AC4823F8-A58E-4D5C-B8E4-09AB1D24D4F4}" type="sibTrans" cxnId="{4D5FF37A-901A-4F0F-A4D2-5D699228E8F8}">
      <dgm:prSet/>
      <dgm:spPr/>
      <dgm:t>
        <a:bodyPr/>
        <a:lstStyle/>
        <a:p>
          <a:endParaRPr lang="ru-RU"/>
        </a:p>
      </dgm:t>
    </dgm:pt>
    <dgm:pt modelId="{6A8016AA-25E8-4633-837D-F6D514894EFC}" type="pres">
      <dgm:prSet presAssocID="{E81CECF4-566D-4DE1-8650-163391F445B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04E536-530D-484B-B836-53F93942545A}" type="pres">
      <dgm:prSet presAssocID="{7D0A4D7D-FA71-4BD9-846B-3E5F2A9A88A1}" presName="circ1" presStyleLbl="vennNode1" presStyleIdx="0" presStyleCnt="7"/>
      <dgm:spPr/>
    </dgm:pt>
    <dgm:pt modelId="{98C447ED-97A7-47BA-A84E-11EF7A04CEEF}" type="pres">
      <dgm:prSet presAssocID="{7D0A4D7D-FA71-4BD9-846B-3E5F2A9A88A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FDB8E-DE4E-40C8-AEF1-7C6AA52B8222}" type="pres">
      <dgm:prSet presAssocID="{4406D902-58E2-4E6D-92EC-7BA4F608D852}" presName="circ2" presStyleLbl="vennNode1" presStyleIdx="1" presStyleCnt="7"/>
      <dgm:spPr/>
    </dgm:pt>
    <dgm:pt modelId="{343E0CE5-1E20-49E2-AEE6-4A0BB60E8236}" type="pres">
      <dgm:prSet presAssocID="{4406D902-58E2-4E6D-92EC-7BA4F608D852}" presName="circ2Tx" presStyleLbl="revTx" presStyleIdx="0" presStyleCnt="0" custScaleX="1257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98322-BBA4-410E-9148-F2ED27F4718E}" type="pres">
      <dgm:prSet presAssocID="{FDB8BCC2-E0C7-4D7F-A79F-6E746001D7A5}" presName="circ3" presStyleLbl="vennNode1" presStyleIdx="2" presStyleCnt="7"/>
      <dgm:spPr/>
    </dgm:pt>
    <dgm:pt modelId="{B841E031-0A18-4F89-A257-11196A24DEE7}" type="pres">
      <dgm:prSet presAssocID="{FDB8BCC2-E0C7-4D7F-A79F-6E746001D7A5}" presName="circ3Tx" presStyleLbl="revTx" presStyleIdx="0" presStyleCnt="0" custScaleX="116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47444-E275-4C8B-B497-23CE7DC618AA}" type="pres">
      <dgm:prSet presAssocID="{A2B4C645-7E82-4E2F-97EA-583AB8A138A5}" presName="circ4" presStyleLbl="vennNode1" presStyleIdx="3" presStyleCnt="7"/>
      <dgm:spPr/>
    </dgm:pt>
    <dgm:pt modelId="{411F9222-A7FB-4F64-967C-EC2F87CF16B9}" type="pres">
      <dgm:prSet presAssocID="{A2B4C645-7E82-4E2F-97EA-583AB8A138A5}" presName="circ4Tx" presStyleLbl="revTx" presStyleIdx="0" presStyleCnt="0" custScaleX="2127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01D37-576B-41C4-A1B4-DE801C6414B5}" type="pres">
      <dgm:prSet presAssocID="{0B1C3909-E496-4C3E-85CF-9229A5CBBBC6}" presName="circ5" presStyleLbl="vennNode1" presStyleIdx="4" presStyleCnt="7"/>
      <dgm:spPr/>
    </dgm:pt>
    <dgm:pt modelId="{E5B17687-56B9-4D71-9466-98BBC3DCB15E}" type="pres">
      <dgm:prSet presAssocID="{0B1C3909-E496-4C3E-85CF-9229A5CBBBC6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6B101-DD9D-4F10-838B-C0AD30020A81}" type="pres">
      <dgm:prSet presAssocID="{703A1D07-7544-41D4-94DD-F1F18B567132}" presName="circ6" presStyleLbl="vennNode1" presStyleIdx="5" presStyleCnt="7"/>
      <dgm:spPr/>
    </dgm:pt>
    <dgm:pt modelId="{CEE19F35-245D-4898-92BB-26A539466BB1}" type="pres">
      <dgm:prSet presAssocID="{703A1D07-7544-41D4-94DD-F1F18B567132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6ABE9F-2274-4670-ADE2-4D9BDCF7DBBC}" type="pres">
      <dgm:prSet presAssocID="{1773E3FE-A0FB-4515-A5F1-C29EA50EA368}" presName="circ7" presStyleLbl="vennNode1" presStyleIdx="6" presStyleCnt="7"/>
      <dgm:spPr/>
    </dgm:pt>
    <dgm:pt modelId="{3258E76A-AABA-4376-A505-107DCAD74687}" type="pres">
      <dgm:prSet presAssocID="{1773E3FE-A0FB-4515-A5F1-C29EA50EA368}" presName="circ7Tx" presStyleLbl="revTx" presStyleIdx="0" presStyleCnt="0" custScaleX="1321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D8ACE2-4412-49E8-94F4-965D268EB680}" srcId="{E81CECF4-566D-4DE1-8650-163391F445B5}" destId="{0B1C3909-E496-4C3E-85CF-9229A5CBBBC6}" srcOrd="4" destOrd="0" parTransId="{F902B742-1A82-4CAE-BB62-B1064453491D}" sibTransId="{537A0E49-0E63-4EAF-A26F-13A30FDFBC32}"/>
    <dgm:cxn modelId="{4D5FF37A-901A-4F0F-A4D2-5D699228E8F8}" srcId="{E81CECF4-566D-4DE1-8650-163391F445B5}" destId="{8B561777-5A7F-4440-BE83-73F96C78C31E}" srcOrd="7" destOrd="0" parTransId="{837BCEA6-423B-4037-A5C8-0EC3EB33218B}" sibTransId="{AC4823F8-A58E-4D5C-B8E4-09AB1D24D4F4}"/>
    <dgm:cxn modelId="{39EA4DC2-4D81-430A-97A4-355527CE0B49}" srcId="{E81CECF4-566D-4DE1-8650-163391F445B5}" destId="{4406D902-58E2-4E6D-92EC-7BA4F608D852}" srcOrd="1" destOrd="0" parTransId="{629ED2F9-5484-4830-BBDC-C8CB11F73B2B}" sibTransId="{BA21DD55-65FF-46F1-B87C-B54D46724FD1}"/>
    <dgm:cxn modelId="{D9026F14-3F73-448C-82DE-CFC9733058BC}" type="presOf" srcId="{703A1D07-7544-41D4-94DD-F1F18B567132}" destId="{CEE19F35-245D-4898-92BB-26A539466BB1}" srcOrd="0" destOrd="0" presId="urn:microsoft.com/office/officeart/2005/8/layout/venn1"/>
    <dgm:cxn modelId="{A5751FC2-6405-41A7-9948-D174E0F6EC1D}" type="presOf" srcId="{4406D902-58E2-4E6D-92EC-7BA4F608D852}" destId="{343E0CE5-1E20-49E2-AEE6-4A0BB60E8236}" srcOrd="0" destOrd="0" presId="urn:microsoft.com/office/officeart/2005/8/layout/venn1"/>
    <dgm:cxn modelId="{E8DA34EF-301F-48AA-B8D1-B707E5CDB601}" srcId="{E81CECF4-566D-4DE1-8650-163391F445B5}" destId="{703A1D07-7544-41D4-94DD-F1F18B567132}" srcOrd="5" destOrd="0" parTransId="{C512F08F-D332-473E-94DF-C06752921A54}" sibTransId="{8EA43241-BB7F-4798-9119-DA7E8F337A1B}"/>
    <dgm:cxn modelId="{FDAFC287-B6B5-40CF-BED2-CD3984FEB75D}" type="presOf" srcId="{A2B4C645-7E82-4E2F-97EA-583AB8A138A5}" destId="{411F9222-A7FB-4F64-967C-EC2F87CF16B9}" srcOrd="0" destOrd="0" presId="urn:microsoft.com/office/officeart/2005/8/layout/venn1"/>
    <dgm:cxn modelId="{F98C7938-D6BA-4782-A021-2F0CCA3CF7F8}" srcId="{E81CECF4-566D-4DE1-8650-163391F445B5}" destId="{1773E3FE-A0FB-4515-A5F1-C29EA50EA368}" srcOrd="6" destOrd="0" parTransId="{96F8A849-5BEB-417B-AEF3-605502255363}" sibTransId="{DCE5B526-4B2E-4F37-9253-D668A4F18BB4}"/>
    <dgm:cxn modelId="{29E87B89-C334-46BF-AB74-32E24100EE11}" type="presOf" srcId="{E81CECF4-566D-4DE1-8650-163391F445B5}" destId="{6A8016AA-25E8-4633-837D-F6D514894EFC}" srcOrd="0" destOrd="0" presId="urn:microsoft.com/office/officeart/2005/8/layout/venn1"/>
    <dgm:cxn modelId="{15CC9665-B881-496D-BC53-9D04A906A1F9}" type="presOf" srcId="{7D0A4D7D-FA71-4BD9-846B-3E5F2A9A88A1}" destId="{98C447ED-97A7-47BA-A84E-11EF7A04CEEF}" srcOrd="0" destOrd="0" presId="urn:microsoft.com/office/officeart/2005/8/layout/venn1"/>
    <dgm:cxn modelId="{2E686507-E73D-42AD-997B-0CF05F614ACC}" type="presOf" srcId="{1773E3FE-A0FB-4515-A5F1-C29EA50EA368}" destId="{3258E76A-AABA-4376-A505-107DCAD74687}" srcOrd="0" destOrd="0" presId="urn:microsoft.com/office/officeart/2005/8/layout/venn1"/>
    <dgm:cxn modelId="{F4D61DBE-B19C-424E-91A2-437B4A24658A}" srcId="{E81CECF4-566D-4DE1-8650-163391F445B5}" destId="{FDB8BCC2-E0C7-4D7F-A79F-6E746001D7A5}" srcOrd="2" destOrd="0" parTransId="{5C74FE5F-50E4-48C1-A33B-55584C60025E}" sibTransId="{5BE4F599-72B6-45DA-A45F-E1D170D8A3F3}"/>
    <dgm:cxn modelId="{7CE73217-BB42-4043-9AA2-9D089E6E9206}" type="presOf" srcId="{FDB8BCC2-E0C7-4D7F-A79F-6E746001D7A5}" destId="{B841E031-0A18-4F89-A257-11196A24DEE7}" srcOrd="0" destOrd="0" presId="urn:microsoft.com/office/officeart/2005/8/layout/venn1"/>
    <dgm:cxn modelId="{7EBE32A3-2E38-4FDA-A125-5CB4E1E0FED6}" type="presOf" srcId="{0B1C3909-E496-4C3E-85CF-9229A5CBBBC6}" destId="{E5B17687-56B9-4D71-9466-98BBC3DCB15E}" srcOrd="0" destOrd="0" presId="urn:microsoft.com/office/officeart/2005/8/layout/venn1"/>
    <dgm:cxn modelId="{8E2BE8DA-6FC0-4E57-BB0E-C742A2153E36}" srcId="{E81CECF4-566D-4DE1-8650-163391F445B5}" destId="{7D0A4D7D-FA71-4BD9-846B-3E5F2A9A88A1}" srcOrd="0" destOrd="0" parTransId="{5C73CAE3-FA05-4F65-AA13-C5452010260D}" sibTransId="{BBC7C977-4EFA-4D43-B7A0-4A6E3F4D9B5D}"/>
    <dgm:cxn modelId="{C878A36B-3A1F-4E84-A3B5-2901FF8C1E19}" srcId="{E81CECF4-566D-4DE1-8650-163391F445B5}" destId="{A2B4C645-7E82-4E2F-97EA-583AB8A138A5}" srcOrd="3" destOrd="0" parTransId="{F4EF4AFA-8A43-4EA9-B939-E5DD1B5C04E1}" sibTransId="{E08285C9-4926-44CF-B17D-3335B2AE0611}"/>
    <dgm:cxn modelId="{7EF6331E-158B-42EE-B3FF-2079810779BD}" type="presParOf" srcId="{6A8016AA-25E8-4633-837D-F6D514894EFC}" destId="{9704E536-530D-484B-B836-53F93942545A}" srcOrd="0" destOrd="0" presId="urn:microsoft.com/office/officeart/2005/8/layout/venn1"/>
    <dgm:cxn modelId="{FE91388F-3922-4B62-B65B-C101493ABF71}" type="presParOf" srcId="{6A8016AA-25E8-4633-837D-F6D514894EFC}" destId="{98C447ED-97A7-47BA-A84E-11EF7A04CEEF}" srcOrd="1" destOrd="0" presId="urn:microsoft.com/office/officeart/2005/8/layout/venn1"/>
    <dgm:cxn modelId="{9C04AEFB-5135-46AE-A107-28C39A270AD8}" type="presParOf" srcId="{6A8016AA-25E8-4633-837D-F6D514894EFC}" destId="{6A9FDB8E-DE4E-40C8-AEF1-7C6AA52B8222}" srcOrd="2" destOrd="0" presId="urn:microsoft.com/office/officeart/2005/8/layout/venn1"/>
    <dgm:cxn modelId="{207ACA7F-78B4-400F-B06A-23D5436F91B3}" type="presParOf" srcId="{6A8016AA-25E8-4633-837D-F6D514894EFC}" destId="{343E0CE5-1E20-49E2-AEE6-4A0BB60E8236}" srcOrd="3" destOrd="0" presId="urn:microsoft.com/office/officeart/2005/8/layout/venn1"/>
    <dgm:cxn modelId="{3A45210F-1410-4869-8F09-0D71B74A8524}" type="presParOf" srcId="{6A8016AA-25E8-4633-837D-F6D514894EFC}" destId="{0FE98322-BBA4-410E-9148-F2ED27F4718E}" srcOrd="4" destOrd="0" presId="urn:microsoft.com/office/officeart/2005/8/layout/venn1"/>
    <dgm:cxn modelId="{3A7159FB-0E20-4B84-B981-B29E6C196330}" type="presParOf" srcId="{6A8016AA-25E8-4633-837D-F6D514894EFC}" destId="{B841E031-0A18-4F89-A257-11196A24DEE7}" srcOrd="5" destOrd="0" presId="urn:microsoft.com/office/officeart/2005/8/layout/venn1"/>
    <dgm:cxn modelId="{6629DF33-8701-4F2A-B165-7AB024FC71C5}" type="presParOf" srcId="{6A8016AA-25E8-4633-837D-F6D514894EFC}" destId="{1F247444-E275-4C8B-B497-23CE7DC618AA}" srcOrd="6" destOrd="0" presId="urn:microsoft.com/office/officeart/2005/8/layout/venn1"/>
    <dgm:cxn modelId="{46EEAB66-517C-44F5-A4A0-0EF87386C586}" type="presParOf" srcId="{6A8016AA-25E8-4633-837D-F6D514894EFC}" destId="{411F9222-A7FB-4F64-967C-EC2F87CF16B9}" srcOrd="7" destOrd="0" presId="urn:microsoft.com/office/officeart/2005/8/layout/venn1"/>
    <dgm:cxn modelId="{497E9689-30D2-4444-8B81-A94A41517AC5}" type="presParOf" srcId="{6A8016AA-25E8-4633-837D-F6D514894EFC}" destId="{48601D37-576B-41C4-A1B4-DE801C6414B5}" srcOrd="8" destOrd="0" presId="urn:microsoft.com/office/officeart/2005/8/layout/venn1"/>
    <dgm:cxn modelId="{6BA0274F-5EAE-4098-A08E-17914F110F25}" type="presParOf" srcId="{6A8016AA-25E8-4633-837D-F6D514894EFC}" destId="{E5B17687-56B9-4D71-9466-98BBC3DCB15E}" srcOrd="9" destOrd="0" presId="urn:microsoft.com/office/officeart/2005/8/layout/venn1"/>
    <dgm:cxn modelId="{8D618E7F-399D-4215-B953-437F7A626615}" type="presParOf" srcId="{6A8016AA-25E8-4633-837D-F6D514894EFC}" destId="{7C76B101-DD9D-4F10-838B-C0AD30020A81}" srcOrd="10" destOrd="0" presId="urn:microsoft.com/office/officeart/2005/8/layout/venn1"/>
    <dgm:cxn modelId="{D620459B-291B-4CCB-86D4-5A549D9DE6C6}" type="presParOf" srcId="{6A8016AA-25E8-4633-837D-F6D514894EFC}" destId="{CEE19F35-245D-4898-92BB-26A539466BB1}" srcOrd="11" destOrd="0" presId="urn:microsoft.com/office/officeart/2005/8/layout/venn1"/>
    <dgm:cxn modelId="{460A0EF7-24D5-4689-B68B-B3DF40C4AE0B}" type="presParOf" srcId="{6A8016AA-25E8-4633-837D-F6D514894EFC}" destId="{0A6ABE9F-2274-4670-ADE2-4D9BDCF7DBBC}" srcOrd="12" destOrd="0" presId="urn:microsoft.com/office/officeart/2005/8/layout/venn1"/>
    <dgm:cxn modelId="{38024C3D-C353-4D83-9073-1FF1A6771034}" type="presParOf" srcId="{6A8016AA-25E8-4633-837D-F6D514894EFC}" destId="{3258E76A-AABA-4376-A505-107DCAD74687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8F135-A74B-4276-B6DB-361FA1B1661F}">
      <dsp:nvSpPr>
        <dsp:cNvPr id="0" name=""/>
        <dsp:cNvSpPr/>
      </dsp:nvSpPr>
      <dsp:spPr>
        <a:xfrm>
          <a:off x="3568565" y="2229608"/>
          <a:ext cx="1490062" cy="1490062"/>
        </a:xfrm>
        <a:prstGeom prst="ellipse">
          <a:avLst/>
        </a:prstGeom>
        <a:solidFill>
          <a:srgbClr val="FF0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Новые запросы</a:t>
          </a:r>
          <a:endParaRPr lang="ru-RU" sz="2100" b="1" kern="1200" dirty="0"/>
        </a:p>
      </dsp:txBody>
      <dsp:txXfrm>
        <a:off x="3786780" y="2447823"/>
        <a:ext cx="1053632" cy="1053632"/>
      </dsp:txXfrm>
    </dsp:sp>
    <dsp:sp modelId="{1ED78A57-FF73-4D7E-88CC-8304CDEA428B}">
      <dsp:nvSpPr>
        <dsp:cNvPr id="0" name=""/>
        <dsp:cNvSpPr/>
      </dsp:nvSpPr>
      <dsp:spPr>
        <a:xfrm rot="16200000">
          <a:off x="4083943" y="1555987"/>
          <a:ext cx="459307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52839" y="1726207"/>
        <a:ext cx="321515" cy="303973"/>
      </dsp:txXfrm>
    </dsp:sp>
    <dsp:sp modelId="{EB2B061B-322A-4694-9C6E-CAE7CAB33DD3}">
      <dsp:nvSpPr>
        <dsp:cNvPr id="0" name=""/>
        <dsp:cNvSpPr/>
      </dsp:nvSpPr>
      <dsp:spPr>
        <a:xfrm>
          <a:off x="3331909" y="21933"/>
          <a:ext cx="1963374" cy="134105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Повышение качества предоставления услуг</a:t>
          </a:r>
          <a:endParaRPr lang="ru-RU" sz="1400" b="1" kern="1200" dirty="0"/>
        </a:p>
      </dsp:txBody>
      <dsp:txXfrm>
        <a:off x="3619438" y="218326"/>
        <a:ext cx="1388316" cy="948270"/>
      </dsp:txXfrm>
    </dsp:sp>
    <dsp:sp modelId="{2A10BF1C-EE4C-44B8-8E9A-9B7E4B402C79}">
      <dsp:nvSpPr>
        <dsp:cNvPr id="0" name=""/>
        <dsp:cNvSpPr/>
      </dsp:nvSpPr>
      <dsp:spPr>
        <a:xfrm rot="19260261">
          <a:off x="4988123" y="1992157"/>
          <a:ext cx="452129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003234" y="2136157"/>
        <a:ext cx="316490" cy="303973"/>
      </dsp:txXfrm>
    </dsp:sp>
    <dsp:sp modelId="{FC935AEF-C0C0-41A3-8C88-35934AEC5507}">
      <dsp:nvSpPr>
        <dsp:cNvPr id="0" name=""/>
        <dsp:cNvSpPr/>
      </dsp:nvSpPr>
      <dsp:spPr>
        <a:xfrm>
          <a:off x="5129742" y="571046"/>
          <a:ext cx="2353943" cy="1579697"/>
        </a:xfrm>
        <a:prstGeom prst="ellipse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Сопровождаемое проживание и трудоустройство</a:t>
          </a:r>
          <a:endParaRPr lang="ru-RU" sz="1400" b="1" kern="1200" dirty="0"/>
        </a:p>
      </dsp:txBody>
      <dsp:txXfrm>
        <a:off x="5474469" y="802387"/>
        <a:ext cx="1664489" cy="1117015"/>
      </dsp:txXfrm>
    </dsp:sp>
    <dsp:sp modelId="{DDF9C635-14EF-47D9-B669-6AD34C80C49A}">
      <dsp:nvSpPr>
        <dsp:cNvPr id="0" name=""/>
        <dsp:cNvSpPr/>
      </dsp:nvSpPr>
      <dsp:spPr>
        <a:xfrm>
          <a:off x="5217300" y="2721328"/>
          <a:ext cx="382255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217300" y="2822652"/>
        <a:ext cx="267579" cy="303973"/>
      </dsp:txXfrm>
    </dsp:sp>
    <dsp:sp modelId="{3E57EE47-5155-48AC-9C94-D79CE2A1BB35}">
      <dsp:nvSpPr>
        <dsp:cNvPr id="0" name=""/>
        <dsp:cNvSpPr/>
      </dsp:nvSpPr>
      <dsp:spPr>
        <a:xfrm>
          <a:off x="5779865" y="2229079"/>
          <a:ext cx="2235863" cy="1491120"/>
        </a:xfrm>
        <a:prstGeom prst="ellipse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 Соблюдение прав, детей и взрослых в стационарах</a:t>
          </a:r>
          <a:endParaRPr lang="ru-RU" sz="1400" b="1" kern="1200" dirty="0"/>
        </a:p>
      </dsp:txBody>
      <dsp:txXfrm>
        <a:off x="6107300" y="2447448"/>
        <a:ext cx="1580993" cy="1054382"/>
      </dsp:txXfrm>
    </dsp:sp>
    <dsp:sp modelId="{00F58759-E35A-4438-A7CB-18283EF70C32}">
      <dsp:nvSpPr>
        <dsp:cNvPr id="0" name=""/>
        <dsp:cNvSpPr/>
      </dsp:nvSpPr>
      <dsp:spPr>
        <a:xfrm rot="2700000">
          <a:off x="4896272" y="3493910"/>
          <a:ext cx="379812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151434"/>
            <a:satOff val="-4383"/>
            <a:lumOff val="-168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912959" y="3554949"/>
        <a:ext cx="265868" cy="303973"/>
      </dsp:txXfrm>
    </dsp:sp>
    <dsp:sp modelId="{862CB384-C443-40C3-B588-3D8877D7FEA7}">
      <dsp:nvSpPr>
        <dsp:cNvPr id="0" name=""/>
        <dsp:cNvSpPr/>
      </dsp:nvSpPr>
      <dsp:spPr>
        <a:xfrm>
          <a:off x="4894404" y="3887110"/>
          <a:ext cx="2065870" cy="1402544"/>
        </a:xfrm>
        <a:prstGeom prst="ellipse">
          <a:avLst/>
        </a:prstGeom>
        <a:solidFill>
          <a:schemeClr val="accent5">
            <a:hueOff val="-3151434"/>
            <a:satOff val="-4383"/>
            <a:lumOff val="-168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Профилактика падений</a:t>
          </a:r>
          <a:endParaRPr lang="ru-RU" sz="1400" b="1" kern="1200" dirty="0"/>
        </a:p>
      </dsp:txBody>
      <dsp:txXfrm>
        <a:off x="5196944" y="4092508"/>
        <a:ext cx="1460790" cy="991748"/>
      </dsp:txXfrm>
    </dsp:sp>
    <dsp:sp modelId="{0BA04CDE-B4A2-4A57-933C-5A7B94571A78}">
      <dsp:nvSpPr>
        <dsp:cNvPr id="0" name=""/>
        <dsp:cNvSpPr/>
      </dsp:nvSpPr>
      <dsp:spPr>
        <a:xfrm rot="5400000">
          <a:off x="4083943" y="3886669"/>
          <a:ext cx="459307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201912"/>
            <a:satOff val="-5845"/>
            <a:lumOff val="-224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52839" y="3919097"/>
        <a:ext cx="321515" cy="303973"/>
      </dsp:txXfrm>
    </dsp:sp>
    <dsp:sp modelId="{994F34B5-FFCA-4FA2-956D-1CA272CEABAD}">
      <dsp:nvSpPr>
        <dsp:cNvPr id="0" name=""/>
        <dsp:cNvSpPr/>
      </dsp:nvSpPr>
      <dsp:spPr>
        <a:xfrm>
          <a:off x="3643068" y="4586288"/>
          <a:ext cx="1341056" cy="1341056"/>
        </a:xfrm>
        <a:prstGeom prst="ellipse">
          <a:avLst/>
        </a:prstGeom>
        <a:solidFill>
          <a:schemeClr val="accent5">
            <a:hueOff val="-4201912"/>
            <a:satOff val="-5845"/>
            <a:lumOff val="-224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Деменция</a:t>
          </a:r>
          <a:endParaRPr lang="ru-RU" sz="1400" b="1" kern="1200" dirty="0"/>
        </a:p>
      </dsp:txBody>
      <dsp:txXfrm>
        <a:off x="3839461" y="4782681"/>
        <a:ext cx="948270" cy="948270"/>
      </dsp:txXfrm>
    </dsp:sp>
    <dsp:sp modelId="{CBCF4CB8-3AE2-4D36-BC02-5EFAAB1A6782}">
      <dsp:nvSpPr>
        <dsp:cNvPr id="0" name=""/>
        <dsp:cNvSpPr/>
      </dsp:nvSpPr>
      <dsp:spPr>
        <a:xfrm rot="8100000">
          <a:off x="3259922" y="3545349"/>
          <a:ext cx="459307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252390"/>
            <a:satOff val="-7306"/>
            <a:lumOff val="-280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377535" y="3597956"/>
        <a:ext cx="321515" cy="303973"/>
      </dsp:txXfrm>
    </dsp:sp>
    <dsp:sp modelId="{A1C4472B-25A4-4679-840D-14C568666B81}">
      <dsp:nvSpPr>
        <dsp:cNvPr id="0" name=""/>
        <dsp:cNvSpPr/>
      </dsp:nvSpPr>
      <dsp:spPr>
        <a:xfrm>
          <a:off x="2029325" y="3917854"/>
          <a:ext cx="1341056" cy="1341056"/>
        </a:xfrm>
        <a:prstGeom prst="ellipse">
          <a:avLst/>
        </a:prstGeom>
        <a:solidFill>
          <a:schemeClr val="accent5">
            <a:hueOff val="-5252390"/>
            <a:satOff val="-7306"/>
            <a:lumOff val="-280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Ранняя помощь</a:t>
          </a:r>
          <a:endParaRPr lang="ru-RU" sz="1400" b="1" kern="1200" dirty="0"/>
        </a:p>
      </dsp:txBody>
      <dsp:txXfrm>
        <a:off x="2225718" y="4114247"/>
        <a:ext cx="948270" cy="948270"/>
      </dsp:txXfrm>
    </dsp:sp>
    <dsp:sp modelId="{9BCECA69-705A-4CE0-9B7F-A940579E19B3}">
      <dsp:nvSpPr>
        <dsp:cNvPr id="0" name=""/>
        <dsp:cNvSpPr/>
      </dsp:nvSpPr>
      <dsp:spPr>
        <a:xfrm rot="10872954">
          <a:off x="3176154" y="2700131"/>
          <a:ext cx="277462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259384" y="2802338"/>
        <a:ext cx="194223" cy="303973"/>
      </dsp:txXfrm>
    </dsp:sp>
    <dsp:sp modelId="{93E688F0-D9BE-4D41-8AF1-0FEC4161460A}">
      <dsp:nvSpPr>
        <dsp:cNvPr id="0" name=""/>
        <dsp:cNvSpPr/>
      </dsp:nvSpPr>
      <dsp:spPr>
        <a:xfrm>
          <a:off x="981385" y="2101447"/>
          <a:ext cx="2064315" cy="1648748"/>
        </a:xfrm>
        <a:prstGeom prst="ellipse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 Показатели   результативности социальной работы</a:t>
          </a:r>
          <a:endParaRPr lang="ru-RU" sz="1400" b="1" kern="1200" dirty="0"/>
        </a:p>
      </dsp:txBody>
      <dsp:txXfrm>
        <a:off x="1283697" y="2342901"/>
        <a:ext cx="1459691" cy="1165840"/>
      </dsp:txXfrm>
    </dsp:sp>
    <dsp:sp modelId="{2641D91F-DB96-4D9B-B1C9-E5D7624A264B}">
      <dsp:nvSpPr>
        <dsp:cNvPr id="0" name=""/>
        <dsp:cNvSpPr/>
      </dsp:nvSpPr>
      <dsp:spPr>
        <a:xfrm rot="13500000">
          <a:off x="3259922" y="1897308"/>
          <a:ext cx="459307" cy="506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377535" y="2047349"/>
        <a:ext cx="321515" cy="303973"/>
      </dsp:txXfrm>
    </dsp:sp>
    <dsp:sp modelId="{D7D47312-4742-43C4-98AF-197FED99D49F}">
      <dsp:nvSpPr>
        <dsp:cNvPr id="0" name=""/>
        <dsp:cNvSpPr/>
      </dsp:nvSpPr>
      <dsp:spPr>
        <a:xfrm>
          <a:off x="2029325" y="690368"/>
          <a:ext cx="1341056" cy="1341056"/>
        </a:xfrm>
        <a:prstGeom prst="ellipse">
          <a:avLst/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Сопровождение всех категорий нуждающихся</a:t>
          </a:r>
          <a:endParaRPr lang="ru-RU" sz="1400" b="1" kern="1200" dirty="0"/>
        </a:p>
      </dsp:txBody>
      <dsp:txXfrm>
        <a:off x="2225718" y="886761"/>
        <a:ext cx="948270" cy="9482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5C225-56CB-4C59-AF7F-00CD78967668}">
      <dsp:nvSpPr>
        <dsp:cNvPr id="0" name=""/>
        <dsp:cNvSpPr/>
      </dsp:nvSpPr>
      <dsp:spPr>
        <a:xfrm>
          <a:off x="0" y="828814"/>
          <a:ext cx="1989169" cy="198916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6A712-2B5F-436E-A0F8-1988603BD88E}">
      <dsp:nvSpPr>
        <dsp:cNvPr id="0" name=""/>
        <dsp:cNvSpPr/>
      </dsp:nvSpPr>
      <dsp:spPr>
        <a:xfrm>
          <a:off x="959542" y="819843"/>
          <a:ext cx="2320698" cy="19891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959542" y="819843"/>
        <a:ext cx="2320698" cy="944855"/>
      </dsp:txXfrm>
    </dsp:sp>
    <dsp:sp modelId="{D6837F45-618F-41BB-B392-FD74803B2F2B}">
      <dsp:nvSpPr>
        <dsp:cNvPr id="0" name=""/>
        <dsp:cNvSpPr/>
      </dsp:nvSpPr>
      <dsp:spPr>
        <a:xfrm>
          <a:off x="522157" y="1773670"/>
          <a:ext cx="944855" cy="94485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57BA2-42BD-4C7A-ABA7-9E4330A6FA53}">
      <dsp:nvSpPr>
        <dsp:cNvPr id="0" name=""/>
        <dsp:cNvSpPr/>
      </dsp:nvSpPr>
      <dsp:spPr>
        <a:xfrm>
          <a:off x="994584" y="891855"/>
          <a:ext cx="2320698" cy="27084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Использование в интересах нуждающихся с целью повышения качества предоставляемых услуг и качества жизни всего населения. </a:t>
          </a:r>
          <a:endParaRPr lang="ru-RU" sz="2000" kern="1200" dirty="0"/>
        </a:p>
      </dsp:txBody>
      <dsp:txXfrm>
        <a:off x="994584" y="891855"/>
        <a:ext cx="2320698" cy="27084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725E2-1C6E-4FEE-9032-AD3C55F9A7B7}">
      <dsp:nvSpPr>
        <dsp:cNvPr id="0" name=""/>
        <dsp:cNvSpPr/>
      </dsp:nvSpPr>
      <dsp:spPr>
        <a:xfrm>
          <a:off x="0" y="-223217"/>
          <a:ext cx="7848871" cy="523259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56714-2855-47EE-B5DE-BA753A6E313A}">
      <dsp:nvSpPr>
        <dsp:cNvPr id="0" name=""/>
        <dsp:cNvSpPr/>
      </dsp:nvSpPr>
      <dsp:spPr>
        <a:xfrm>
          <a:off x="787409" y="3150292"/>
          <a:ext cx="622864" cy="555717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9D8A7-6E94-4752-836D-1D3D29B9030B}">
      <dsp:nvSpPr>
        <dsp:cNvPr id="0" name=""/>
        <dsp:cNvSpPr/>
      </dsp:nvSpPr>
      <dsp:spPr>
        <a:xfrm>
          <a:off x="3312369" y="2160243"/>
          <a:ext cx="2997308" cy="2371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13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Предлагать Департаменту  инновационные технологии работы с человеком и семьей на перспективу</a:t>
          </a:r>
          <a:endParaRPr lang="ru-RU" sz="2000" b="1" i="1" kern="1200" dirty="0"/>
        </a:p>
      </dsp:txBody>
      <dsp:txXfrm>
        <a:off x="3312369" y="2160243"/>
        <a:ext cx="2997308" cy="2371022"/>
      </dsp:txXfrm>
    </dsp:sp>
    <dsp:sp modelId="{818C138F-D5EC-4587-A6B5-B2700145DF2E}">
      <dsp:nvSpPr>
        <dsp:cNvPr id="0" name=""/>
        <dsp:cNvSpPr/>
      </dsp:nvSpPr>
      <dsp:spPr>
        <a:xfrm>
          <a:off x="2641682" y="1852303"/>
          <a:ext cx="681776" cy="649867"/>
        </a:xfrm>
        <a:prstGeom prst="ellips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8F0C47-B06A-43D6-88AE-08AC404E57FF}">
      <dsp:nvSpPr>
        <dsp:cNvPr id="0" name=""/>
        <dsp:cNvSpPr/>
      </dsp:nvSpPr>
      <dsp:spPr>
        <a:xfrm>
          <a:off x="1080117" y="2430679"/>
          <a:ext cx="1883729" cy="2668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471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Нужно работать на опережение </a:t>
          </a:r>
          <a:endParaRPr lang="ru-RU" sz="2000" b="1" i="1" kern="1200" dirty="0"/>
        </a:p>
      </dsp:txBody>
      <dsp:txXfrm>
        <a:off x="1080117" y="2430679"/>
        <a:ext cx="1883729" cy="2668616"/>
      </dsp:txXfrm>
    </dsp:sp>
    <dsp:sp modelId="{825C3673-EB4F-4CF2-89F0-54551D8874B6}">
      <dsp:nvSpPr>
        <dsp:cNvPr id="0" name=""/>
        <dsp:cNvSpPr/>
      </dsp:nvSpPr>
      <dsp:spPr>
        <a:xfrm>
          <a:off x="4403237" y="1110594"/>
          <a:ext cx="824098" cy="711859"/>
        </a:xfrm>
        <a:prstGeom prst="ellipse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3EDA1-FDA2-46F7-9D95-B7611857872D}">
      <dsp:nvSpPr>
        <dsp:cNvPr id="0" name=""/>
        <dsp:cNvSpPr/>
      </dsp:nvSpPr>
      <dsp:spPr>
        <a:xfrm>
          <a:off x="4968558" y="1080120"/>
          <a:ext cx="2775806" cy="3409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33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Стратегически мыслить, инициировать прорывные проекты </a:t>
          </a:r>
          <a:endParaRPr lang="ru-RU" sz="2000" b="1" i="1" kern="1200" dirty="0"/>
        </a:p>
      </dsp:txBody>
      <dsp:txXfrm>
        <a:off x="4968558" y="1080120"/>
        <a:ext cx="2775806" cy="3409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09C06-A4EC-4507-ABC1-AB9A6C2AC4B2}">
      <dsp:nvSpPr>
        <dsp:cNvPr id="0" name=""/>
        <dsp:cNvSpPr/>
      </dsp:nvSpPr>
      <dsp:spPr>
        <a:xfrm>
          <a:off x="3244001" y="1940799"/>
          <a:ext cx="2474460" cy="201796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Социальная работа</a:t>
          </a:r>
          <a:endParaRPr lang="ru-RU" sz="2000" b="1" kern="1200" dirty="0"/>
        </a:p>
      </dsp:txBody>
      <dsp:txXfrm>
        <a:off x="3606377" y="2236323"/>
        <a:ext cx="1749708" cy="1426913"/>
      </dsp:txXfrm>
    </dsp:sp>
    <dsp:sp modelId="{68B47BC9-EF87-44F3-A7AA-8CEA3F0C0C3C}">
      <dsp:nvSpPr>
        <dsp:cNvPr id="0" name=""/>
        <dsp:cNvSpPr/>
      </dsp:nvSpPr>
      <dsp:spPr>
        <a:xfrm rot="16470511">
          <a:off x="4403775" y="1051587"/>
          <a:ext cx="432101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463495" y="1211671"/>
        <a:ext cx="302471" cy="286408"/>
      </dsp:txXfrm>
    </dsp:sp>
    <dsp:sp modelId="{DC88329B-401C-44FD-93AB-845E2E4A2C6B}">
      <dsp:nvSpPr>
        <dsp:cNvPr id="0" name=""/>
        <dsp:cNvSpPr/>
      </dsp:nvSpPr>
      <dsp:spPr>
        <a:xfrm>
          <a:off x="3626299" y="7449"/>
          <a:ext cx="2085314" cy="11231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Человек, семья, сообщество</a:t>
          </a:r>
        </a:p>
      </dsp:txBody>
      <dsp:txXfrm>
        <a:off x="3931686" y="171934"/>
        <a:ext cx="1474540" cy="794202"/>
      </dsp:txXfrm>
    </dsp:sp>
    <dsp:sp modelId="{73E55A75-467F-4B9D-B828-976E4D6DDE88}">
      <dsp:nvSpPr>
        <dsp:cNvPr id="0" name=""/>
        <dsp:cNvSpPr/>
      </dsp:nvSpPr>
      <dsp:spPr>
        <a:xfrm rot="18985553">
          <a:off x="5529633" y="1444000"/>
          <a:ext cx="466722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548922" y="1587726"/>
        <a:ext cx="326705" cy="286408"/>
      </dsp:txXfrm>
    </dsp:sp>
    <dsp:sp modelId="{CFEC2319-9867-4297-843A-8BBB990EF542}">
      <dsp:nvSpPr>
        <dsp:cNvPr id="0" name=""/>
        <dsp:cNvSpPr/>
      </dsp:nvSpPr>
      <dsp:spPr>
        <a:xfrm>
          <a:off x="5452147" y="534380"/>
          <a:ext cx="1955083" cy="1123172"/>
        </a:xfrm>
        <a:prstGeom prst="ellipse">
          <a:avLst/>
        </a:prstGeom>
        <a:solidFill>
          <a:schemeClr val="accent3">
            <a:hueOff val="301178"/>
            <a:satOff val="11111"/>
            <a:lumOff val="-163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Инструмент реализации соц. политики.</a:t>
          </a:r>
          <a:endParaRPr 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738462" y="698865"/>
        <a:ext cx="1382453" cy="794202"/>
      </dsp:txXfrm>
    </dsp:sp>
    <dsp:sp modelId="{88C0FD06-7E71-4E3E-9940-0936749053AE}">
      <dsp:nvSpPr>
        <dsp:cNvPr id="0" name=""/>
        <dsp:cNvSpPr/>
      </dsp:nvSpPr>
      <dsp:spPr>
        <a:xfrm rot="20721462">
          <a:off x="5926721" y="2293173"/>
          <a:ext cx="259262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927984" y="2398474"/>
        <a:ext cx="181483" cy="286408"/>
      </dsp:txXfrm>
    </dsp:sp>
    <dsp:sp modelId="{863240BC-EB53-4E8D-B402-1A890798ABA6}">
      <dsp:nvSpPr>
        <dsp:cNvPr id="0" name=""/>
        <dsp:cNvSpPr/>
      </dsp:nvSpPr>
      <dsp:spPr>
        <a:xfrm>
          <a:off x="6048666" y="1727152"/>
          <a:ext cx="1925363" cy="1123172"/>
        </a:xfrm>
        <a:prstGeom prst="ellipse">
          <a:avLst/>
        </a:prstGeom>
        <a:solidFill>
          <a:schemeClr val="accent3">
            <a:hueOff val="602355"/>
            <a:satOff val="22222"/>
            <a:lumOff val="-32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Социальный институт</a:t>
          </a:r>
          <a:endParaRPr 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330629" y="1891637"/>
        <a:ext cx="1361437" cy="794202"/>
      </dsp:txXfrm>
    </dsp:sp>
    <dsp:sp modelId="{433ADC5A-4B95-4A28-81B4-FA639585482F}">
      <dsp:nvSpPr>
        <dsp:cNvPr id="0" name=""/>
        <dsp:cNvSpPr/>
      </dsp:nvSpPr>
      <dsp:spPr>
        <a:xfrm rot="720289">
          <a:off x="6037315" y="3157772"/>
          <a:ext cx="316676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038354" y="3243362"/>
        <a:ext cx="221673" cy="286408"/>
      </dsp:txXfrm>
    </dsp:sp>
    <dsp:sp modelId="{CEA80B19-DF50-4A1F-8340-D5256724CA5A}">
      <dsp:nvSpPr>
        <dsp:cNvPr id="0" name=""/>
        <dsp:cNvSpPr/>
      </dsp:nvSpPr>
      <dsp:spPr>
        <a:xfrm>
          <a:off x="6226522" y="2932802"/>
          <a:ext cx="1631665" cy="1123172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Сектор экономики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65474" y="3097287"/>
        <a:ext cx="1153761" cy="794202"/>
      </dsp:txXfrm>
    </dsp:sp>
    <dsp:sp modelId="{A562625F-62BB-4EE2-B7E5-CAB5702C8DE7}">
      <dsp:nvSpPr>
        <dsp:cNvPr id="0" name=""/>
        <dsp:cNvSpPr/>
      </dsp:nvSpPr>
      <dsp:spPr>
        <a:xfrm rot="2642750">
          <a:off x="5487160" y="4010139"/>
          <a:ext cx="532171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507296" y="4055829"/>
        <a:ext cx="388967" cy="286408"/>
      </dsp:txXfrm>
    </dsp:sp>
    <dsp:sp modelId="{82AAE4B3-BF5E-4442-BFB6-9FC8CA81F211}">
      <dsp:nvSpPr>
        <dsp:cNvPr id="0" name=""/>
        <dsp:cNvSpPr/>
      </dsp:nvSpPr>
      <dsp:spPr>
        <a:xfrm>
          <a:off x="5598537" y="4327673"/>
          <a:ext cx="1775746" cy="1123172"/>
        </a:xfrm>
        <a:prstGeom prst="ellipse">
          <a:avLst/>
        </a:prstGeom>
        <a:solidFill>
          <a:schemeClr val="accent3">
            <a:hueOff val="1204711"/>
            <a:satOff val="44444"/>
            <a:lumOff val="-653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Сообщество </a:t>
          </a:r>
          <a:r>
            <a:rPr lang="ru-RU" sz="1600" b="1" kern="1200" dirty="0" err="1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помогателей</a:t>
          </a:r>
          <a:endParaRPr 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858589" y="4492158"/>
        <a:ext cx="1255642" cy="794202"/>
      </dsp:txXfrm>
    </dsp:sp>
    <dsp:sp modelId="{04AC8505-E8AF-4528-BD02-24B23B4EE157}">
      <dsp:nvSpPr>
        <dsp:cNvPr id="0" name=""/>
        <dsp:cNvSpPr/>
      </dsp:nvSpPr>
      <dsp:spPr>
        <a:xfrm rot="5405156">
          <a:off x="4329332" y="4366992"/>
          <a:ext cx="390692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4388024" y="4403858"/>
        <a:ext cx="273484" cy="286408"/>
      </dsp:txXfrm>
    </dsp:sp>
    <dsp:sp modelId="{FA017842-BCC2-4CBF-8587-A3AFAAD55F6F}">
      <dsp:nvSpPr>
        <dsp:cNvPr id="0" name=""/>
        <dsp:cNvSpPr/>
      </dsp:nvSpPr>
      <dsp:spPr>
        <a:xfrm>
          <a:off x="3353835" y="4695913"/>
          <a:ext cx="2247871" cy="1123172"/>
        </a:xfrm>
        <a:prstGeom prst="ellipse">
          <a:avLst/>
        </a:prstGeom>
        <a:solidFill>
          <a:schemeClr val="accent3">
            <a:hueOff val="1505888"/>
            <a:satOff val="55556"/>
            <a:lumOff val="-81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Система обучения и повышения квалификации</a:t>
          </a:r>
          <a:endParaRPr 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683028" y="4860398"/>
        <a:ext cx="1589485" cy="794202"/>
      </dsp:txXfrm>
    </dsp:sp>
    <dsp:sp modelId="{2B3CCBA8-1F19-44EC-9A9D-74937EC16CF2}">
      <dsp:nvSpPr>
        <dsp:cNvPr id="0" name=""/>
        <dsp:cNvSpPr/>
      </dsp:nvSpPr>
      <dsp:spPr>
        <a:xfrm rot="8418672">
          <a:off x="3000221" y="3763549"/>
          <a:ext cx="373517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099363" y="3823239"/>
        <a:ext cx="261462" cy="286408"/>
      </dsp:txXfrm>
    </dsp:sp>
    <dsp:sp modelId="{2D43A883-BF97-4BE7-95F2-4293F23FC57F}">
      <dsp:nvSpPr>
        <dsp:cNvPr id="0" name=""/>
        <dsp:cNvSpPr/>
      </dsp:nvSpPr>
      <dsp:spPr>
        <a:xfrm>
          <a:off x="1440167" y="4031403"/>
          <a:ext cx="2122042" cy="1123172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Технологии и практики</a:t>
          </a:r>
          <a:endParaRPr lang="ru-RU" alt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750933" y="4195888"/>
        <a:ext cx="1500510" cy="794202"/>
      </dsp:txXfrm>
    </dsp:sp>
    <dsp:sp modelId="{6F691DBF-62F0-46D2-B115-596D11BA3D0A}">
      <dsp:nvSpPr>
        <dsp:cNvPr id="0" name=""/>
        <dsp:cNvSpPr/>
      </dsp:nvSpPr>
      <dsp:spPr>
        <a:xfrm rot="10174969">
          <a:off x="2790297" y="3108987"/>
          <a:ext cx="233672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2859821" y="3198119"/>
        <a:ext cx="163570" cy="286408"/>
      </dsp:txXfrm>
    </dsp:sp>
    <dsp:sp modelId="{4A03CA01-D724-4477-92F8-2774A4BF8E99}">
      <dsp:nvSpPr>
        <dsp:cNvPr id="0" name=""/>
        <dsp:cNvSpPr/>
      </dsp:nvSpPr>
      <dsp:spPr>
        <a:xfrm>
          <a:off x="451652" y="2901035"/>
          <a:ext cx="2480076" cy="1123172"/>
        </a:xfrm>
        <a:prstGeom prst="ellipse">
          <a:avLst/>
        </a:prstGeom>
        <a:solidFill>
          <a:schemeClr val="accent3">
            <a:hueOff val="2108244"/>
            <a:satOff val="77778"/>
            <a:lumOff val="-114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Источники финансирования</a:t>
          </a:r>
          <a:endParaRPr lang="ru-RU" sz="1600" b="1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814851" y="3065520"/>
        <a:ext cx="1753678" cy="794202"/>
      </dsp:txXfrm>
    </dsp:sp>
    <dsp:sp modelId="{4E129989-9CC0-42FF-9AB0-79F638872664}">
      <dsp:nvSpPr>
        <dsp:cNvPr id="0" name=""/>
        <dsp:cNvSpPr/>
      </dsp:nvSpPr>
      <dsp:spPr>
        <a:xfrm rot="11700473">
          <a:off x="2714362" y="2199152"/>
          <a:ext cx="321448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2809151" y="2307108"/>
        <a:ext cx="225014" cy="286408"/>
      </dsp:txXfrm>
    </dsp:sp>
    <dsp:sp modelId="{21CD5198-4F22-424C-A0E5-E0B11DC717A0}">
      <dsp:nvSpPr>
        <dsp:cNvPr id="0" name=""/>
        <dsp:cNvSpPr/>
      </dsp:nvSpPr>
      <dsp:spPr>
        <a:xfrm>
          <a:off x="648073" y="1655143"/>
          <a:ext cx="2197766" cy="1123172"/>
        </a:xfrm>
        <a:prstGeom prst="ellipse">
          <a:avLst/>
        </a:prstGeom>
        <a:solidFill>
          <a:schemeClr val="accent3">
            <a:hueOff val="2409421"/>
            <a:satOff val="88889"/>
            <a:lumOff val="-130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Специалисты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Роли и функции</a:t>
          </a:r>
          <a:endParaRPr lang="ru-RU" sz="1600" b="1" kern="1200" dirty="0"/>
        </a:p>
      </dsp:txBody>
      <dsp:txXfrm>
        <a:off x="969928" y="1819628"/>
        <a:ext cx="1554056" cy="794202"/>
      </dsp:txXfrm>
    </dsp:sp>
    <dsp:sp modelId="{BE264E38-6056-4037-B430-797122881124}">
      <dsp:nvSpPr>
        <dsp:cNvPr id="0" name=""/>
        <dsp:cNvSpPr/>
      </dsp:nvSpPr>
      <dsp:spPr>
        <a:xfrm rot="13566459">
          <a:off x="3248866" y="1529126"/>
          <a:ext cx="377785" cy="477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3344821" y="1665433"/>
        <a:ext cx="264450" cy="286408"/>
      </dsp:txXfrm>
    </dsp:sp>
    <dsp:sp modelId="{E7A9462D-A04A-4344-AA31-4A7C42CBFBC1}">
      <dsp:nvSpPr>
        <dsp:cNvPr id="0" name=""/>
        <dsp:cNvSpPr/>
      </dsp:nvSpPr>
      <dsp:spPr>
        <a:xfrm>
          <a:off x="1618462" y="575027"/>
          <a:ext cx="2236774" cy="1123172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Идеологические основы</a:t>
          </a:r>
          <a:endParaRPr lang="ru-RU" sz="1600" b="1" kern="1200" dirty="0"/>
        </a:p>
      </dsp:txBody>
      <dsp:txXfrm>
        <a:off x="1946030" y="739512"/>
        <a:ext cx="1581638" cy="794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BC386-1A0B-4922-81B3-739E13F40AF5}">
      <dsp:nvSpPr>
        <dsp:cNvPr id="0" name=""/>
        <dsp:cNvSpPr/>
      </dsp:nvSpPr>
      <dsp:spPr>
        <a:xfrm>
          <a:off x="0" y="0"/>
          <a:ext cx="6048672" cy="71999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Корпоративная этика, </a:t>
          </a:r>
        </a:p>
        <a:p>
          <a:pPr lvl="0" algn="ctr" defTabSz="8890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экономика этики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0" y="0"/>
        <a:ext cx="6048672" cy="719998"/>
      </dsp:txXfrm>
    </dsp:sp>
    <dsp:sp modelId="{BBACBA2C-E72D-4D75-B963-5E752D55BE42}">
      <dsp:nvSpPr>
        <dsp:cNvPr id="0" name=""/>
        <dsp:cNvSpPr/>
      </dsp:nvSpPr>
      <dsp:spPr>
        <a:xfrm>
          <a:off x="1855" y="1078894"/>
          <a:ext cx="1341477" cy="10799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 Командный</a:t>
          </a:r>
        </a:p>
        <a:p>
          <a:pPr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дух</a:t>
          </a:r>
          <a:endParaRPr lang="ru-RU" sz="1800" b="1" i="1" kern="1200" dirty="0"/>
        </a:p>
      </dsp:txBody>
      <dsp:txXfrm>
        <a:off x="1855" y="1078894"/>
        <a:ext cx="1341477" cy="1079997"/>
      </dsp:txXfrm>
    </dsp:sp>
    <dsp:sp modelId="{E4AFDC9F-D424-4F19-A6AE-375F048A41B6}">
      <dsp:nvSpPr>
        <dsp:cNvPr id="0" name=""/>
        <dsp:cNvSpPr/>
      </dsp:nvSpPr>
      <dsp:spPr>
        <a:xfrm>
          <a:off x="1343332" y="1078894"/>
          <a:ext cx="2196002" cy="10799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/>
            <a:t>ответственность</a:t>
          </a:r>
          <a:endParaRPr lang="ru-RU" sz="1800" b="1" i="1" kern="1200" dirty="0"/>
        </a:p>
      </dsp:txBody>
      <dsp:txXfrm>
        <a:off x="1343332" y="1078894"/>
        <a:ext cx="2196002" cy="1079997"/>
      </dsp:txXfrm>
    </dsp:sp>
    <dsp:sp modelId="{C82D545F-C4A2-4E51-A84D-7175876F5F22}">
      <dsp:nvSpPr>
        <dsp:cNvPr id="0" name=""/>
        <dsp:cNvSpPr/>
      </dsp:nvSpPr>
      <dsp:spPr>
        <a:xfrm>
          <a:off x="3539335" y="1078894"/>
          <a:ext cx="2507481" cy="10799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взаимозаменяемость</a:t>
          </a:r>
          <a:endParaRPr lang="ru-RU" sz="2000" kern="1200" dirty="0"/>
        </a:p>
      </dsp:txBody>
      <dsp:txXfrm>
        <a:off x="3539335" y="1078894"/>
        <a:ext cx="2507481" cy="1079997"/>
      </dsp:txXfrm>
    </dsp:sp>
    <dsp:sp modelId="{3942BC76-5C88-4B36-8B1C-FB56519323A9}">
      <dsp:nvSpPr>
        <dsp:cNvPr id="0" name=""/>
        <dsp:cNvSpPr/>
      </dsp:nvSpPr>
      <dsp:spPr>
        <a:xfrm>
          <a:off x="0" y="2252038"/>
          <a:ext cx="6048672" cy="18652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866B2-3DA3-48FD-AB4E-E0A3256596AD}">
      <dsp:nvSpPr>
        <dsp:cNvPr id="0" name=""/>
        <dsp:cNvSpPr/>
      </dsp:nvSpPr>
      <dsp:spPr>
        <a:xfrm>
          <a:off x="0" y="72010"/>
          <a:ext cx="4464496" cy="719997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Педагогика бизнеса</a:t>
          </a:r>
          <a:endParaRPr lang="ru-RU" sz="1600" b="1" kern="1200" dirty="0"/>
        </a:p>
      </dsp:txBody>
      <dsp:txXfrm>
        <a:off x="0" y="72010"/>
        <a:ext cx="4464496" cy="719997"/>
      </dsp:txXfrm>
    </dsp:sp>
    <dsp:sp modelId="{7A5481E1-9804-43B4-B134-A7F46CC31D05}">
      <dsp:nvSpPr>
        <dsp:cNvPr id="0" name=""/>
        <dsp:cNvSpPr/>
      </dsp:nvSpPr>
      <dsp:spPr>
        <a:xfrm>
          <a:off x="1891" y="1117779"/>
          <a:ext cx="1497059" cy="10799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i="1" kern="1200" dirty="0" smtClean="0"/>
            <a:t> </a:t>
          </a:r>
          <a:r>
            <a:rPr lang="ru-RU" sz="1600" i="1" kern="1200" dirty="0" smtClean="0"/>
            <a:t>нацеленность на результат</a:t>
          </a:r>
          <a:endParaRPr lang="ru-RU" sz="600" i="1" kern="1200" dirty="0"/>
        </a:p>
      </dsp:txBody>
      <dsp:txXfrm>
        <a:off x="1891" y="1117779"/>
        <a:ext cx="1497059" cy="1079994"/>
      </dsp:txXfrm>
    </dsp:sp>
    <dsp:sp modelId="{FD30EBB7-0061-4143-B286-8158CEB9B533}">
      <dsp:nvSpPr>
        <dsp:cNvPr id="0" name=""/>
        <dsp:cNvSpPr/>
      </dsp:nvSpPr>
      <dsp:spPr>
        <a:xfrm>
          <a:off x="1498950" y="1117779"/>
          <a:ext cx="1232790" cy="10799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успешность</a:t>
          </a:r>
          <a:endParaRPr lang="ru-RU" sz="1600" i="1" kern="1200" dirty="0"/>
        </a:p>
      </dsp:txBody>
      <dsp:txXfrm>
        <a:off x="1498950" y="1117779"/>
        <a:ext cx="1232790" cy="1079994"/>
      </dsp:txXfrm>
    </dsp:sp>
    <dsp:sp modelId="{90646990-7945-4F7A-A804-C14270DFCFE2}">
      <dsp:nvSpPr>
        <dsp:cNvPr id="0" name=""/>
        <dsp:cNvSpPr/>
      </dsp:nvSpPr>
      <dsp:spPr>
        <a:xfrm>
          <a:off x="2731740" y="1117779"/>
          <a:ext cx="1730864" cy="10799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Технологичность, управляемость</a:t>
          </a:r>
          <a:endParaRPr lang="ru-RU" sz="1600" i="1" kern="1200" dirty="0"/>
        </a:p>
      </dsp:txBody>
      <dsp:txXfrm>
        <a:off x="2731740" y="1117779"/>
        <a:ext cx="1730864" cy="1079994"/>
      </dsp:txXfrm>
    </dsp:sp>
    <dsp:sp modelId="{68087A3D-97A7-4B90-9B32-ACDC78BC15CF}">
      <dsp:nvSpPr>
        <dsp:cNvPr id="0" name=""/>
        <dsp:cNvSpPr/>
      </dsp:nvSpPr>
      <dsp:spPr>
        <a:xfrm>
          <a:off x="0" y="2304256"/>
          <a:ext cx="4464496" cy="19156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BFF60-6047-4357-B02E-9F888F3D8470}">
      <dsp:nvSpPr>
        <dsp:cNvPr id="0" name=""/>
        <dsp:cNvSpPr/>
      </dsp:nvSpPr>
      <dsp:spPr>
        <a:xfrm>
          <a:off x="0" y="597464"/>
          <a:ext cx="4038600" cy="15272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1A30E-7D97-439D-A630-7DD12DAEE2F1}">
      <dsp:nvSpPr>
        <dsp:cNvPr id="0" name=""/>
        <dsp:cNvSpPr/>
      </dsp:nvSpPr>
      <dsp:spPr>
        <a:xfrm>
          <a:off x="504065" y="133844"/>
          <a:ext cx="3526963" cy="671745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Новые роли и функции специалистов</a:t>
          </a:r>
          <a:endParaRPr lang="ru-RU" sz="1800" b="1" kern="1200" dirty="0"/>
        </a:p>
      </dsp:txBody>
      <dsp:txXfrm>
        <a:off x="536857" y="166636"/>
        <a:ext cx="3461379" cy="606161"/>
      </dsp:txXfrm>
    </dsp:sp>
    <dsp:sp modelId="{C7384AD4-5E8F-4997-BDE8-CCA89DB1561A}">
      <dsp:nvSpPr>
        <dsp:cNvPr id="0" name=""/>
        <dsp:cNvSpPr/>
      </dsp:nvSpPr>
      <dsp:spPr>
        <a:xfrm>
          <a:off x="0" y="972998"/>
          <a:ext cx="4038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1654D-1F69-4452-8A45-451FFD3C6082}">
      <dsp:nvSpPr>
        <dsp:cNvPr id="0" name=""/>
        <dsp:cNvSpPr/>
      </dsp:nvSpPr>
      <dsp:spPr>
        <a:xfrm>
          <a:off x="201930" y="798786"/>
          <a:ext cx="3537874" cy="30705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социальные проектанты</a:t>
          </a:r>
          <a:endParaRPr lang="ru-RU" sz="1800" kern="1200" dirty="0"/>
        </a:p>
      </dsp:txBody>
      <dsp:txXfrm>
        <a:off x="216919" y="813775"/>
        <a:ext cx="3507896" cy="277073"/>
      </dsp:txXfrm>
    </dsp:sp>
    <dsp:sp modelId="{17C0CC73-D608-40E4-9E74-CF673137FC19}">
      <dsp:nvSpPr>
        <dsp:cNvPr id="0" name=""/>
        <dsp:cNvSpPr/>
      </dsp:nvSpPr>
      <dsp:spPr>
        <a:xfrm>
          <a:off x="0" y="1481195"/>
          <a:ext cx="4038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43F52-3F00-4320-B72F-D25121C49F94}">
      <dsp:nvSpPr>
        <dsp:cNvPr id="0" name=""/>
        <dsp:cNvSpPr/>
      </dsp:nvSpPr>
      <dsp:spPr>
        <a:xfrm>
          <a:off x="216024" y="1280264"/>
          <a:ext cx="3653697" cy="36563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</a:rPr>
            <a:t> социальные предприниматели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233873" y="1298113"/>
        <a:ext cx="3617999" cy="329938"/>
      </dsp:txXfrm>
    </dsp:sp>
    <dsp:sp modelId="{46E632DF-4EC7-4884-B3EF-84E7476BBEB3}">
      <dsp:nvSpPr>
        <dsp:cNvPr id="0" name=""/>
        <dsp:cNvSpPr/>
      </dsp:nvSpPr>
      <dsp:spPr>
        <a:xfrm>
          <a:off x="0" y="1980010"/>
          <a:ext cx="4038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BE5AA-D6A7-4AD3-A4B9-EC001141D358}">
      <dsp:nvSpPr>
        <dsp:cNvPr id="0" name=""/>
        <dsp:cNvSpPr/>
      </dsp:nvSpPr>
      <dsp:spPr>
        <a:xfrm>
          <a:off x="216024" y="1753911"/>
          <a:ext cx="2827020" cy="3562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>
              <a:solidFill>
                <a:schemeClr val="bg1"/>
              </a:solidFill>
            </a:rPr>
            <a:t>соц</a:t>
          </a:r>
          <a:r>
            <a:rPr lang="ru-RU" sz="1800" kern="1200" dirty="0" smtClean="0">
              <a:solidFill>
                <a:schemeClr val="bg1"/>
              </a:solidFill>
            </a:rPr>
            <a:t> предприниматели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233415" y="1771302"/>
        <a:ext cx="2792238" cy="321473"/>
      </dsp:txXfrm>
    </dsp:sp>
    <dsp:sp modelId="{FA81006A-F094-43AF-9640-96D14EEF6BCC}">
      <dsp:nvSpPr>
        <dsp:cNvPr id="0" name=""/>
        <dsp:cNvSpPr/>
      </dsp:nvSpPr>
      <dsp:spPr>
        <a:xfrm>
          <a:off x="0" y="2378936"/>
          <a:ext cx="4038600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CC267-199D-4833-A0A3-A511B56BDA85}">
      <dsp:nvSpPr>
        <dsp:cNvPr id="0" name=""/>
        <dsp:cNvSpPr/>
      </dsp:nvSpPr>
      <dsp:spPr>
        <a:xfrm>
          <a:off x="193436" y="2288939"/>
          <a:ext cx="3845163" cy="25636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accent2">
                  <a:lumMod val="50000"/>
                </a:schemeClr>
              </a:solidFill>
            </a:rPr>
            <a:t> специалисты по рекламе и пиару</a:t>
          </a:r>
          <a:endParaRPr lang="ru-RU" sz="1800" b="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05951" y="2301454"/>
        <a:ext cx="3820133" cy="2313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C9258-CE8D-4C8E-8DB3-D3B6F7D2AE0B}">
      <dsp:nvSpPr>
        <dsp:cNvPr id="0" name=""/>
        <dsp:cNvSpPr/>
      </dsp:nvSpPr>
      <dsp:spPr>
        <a:xfrm rot="16200000">
          <a:off x="-114833" y="114833"/>
          <a:ext cx="2359075" cy="2129408"/>
        </a:xfrm>
        <a:prstGeom prst="round1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Электронная почта</a:t>
          </a:r>
        </a:p>
      </dsp:txBody>
      <dsp:txXfrm rot="5400000">
        <a:off x="-1" y="1"/>
        <a:ext cx="2129408" cy="1769306"/>
      </dsp:txXfrm>
    </dsp:sp>
    <dsp:sp modelId="{48AF90C9-479C-4248-8900-E14F3F7D7137}">
      <dsp:nvSpPr>
        <dsp:cNvPr id="0" name=""/>
        <dsp:cNvSpPr/>
      </dsp:nvSpPr>
      <dsp:spPr>
        <a:xfrm>
          <a:off x="2129408" y="0"/>
          <a:ext cx="2129408" cy="2359075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4000" kern="1200" dirty="0" smtClean="0"/>
            <a:t> Скайп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2129408" y="0"/>
        <a:ext cx="2129408" cy="1769306"/>
      </dsp:txXfrm>
    </dsp:sp>
    <dsp:sp modelId="{4B03E76C-CDBE-4DF1-8AEA-784349A0DCE6}">
      <dsp:nvSpPr>
        <dsp:cNvPr id="0" name=""/>
        <dsp:cNvSpPr/>
      </dsp:nvSpPr>
      <dsp:spPr>
        <a:xfrm rot="10800000">
          <a:off x="0" y="2354380"/>
          <a:ext cx="2129408" cy="2359075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kern="1200" dirty="0" smtClean="0"/>
            <a:t> </a:t>
          </a:r>
          <a:r>
            <a:rPr lang="ru-RU" sz="2000" kern="1200" dirty="0" err="1" smtClean="0">
              <a:solidFill>
                <a:schemeClr val="tx1"/>
              </a:solidFill>
            </a:rPr>
            <a:t>Вацап</a:t>
          </a:r>
          <a:endParaRPr lang="ru-RU" sz="2000" kern="1200" dirty="0" smtClean="0">
            <a:solidFill>
              <a:schemeClr val="tx1"/>
            </a:solidFill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 rot="10800000">
        <a:off x="0" y="2944149"/>
        <a:ext cx="2129408" cy="1769306"/>
      </dsp:txXfrm>
    </dsp:sp>
    <dsp:sp modelId="{C53BF603-15A2-4B0F-BB38-2C553EF158CE}">
      <dsp:nvSpPr>
        <dsp:cNvPr id="0" name=""/>
        <dsp:cNvSpPr/>
      </dsp:nvSpPr>
      <dsp:spPr>
        <a:xfrm rot="5400000">
          <a:off x="2014574" y="2473908"/>
          <a:ext cx="2359075" cy="2129408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 Фейсфук</a:t>
          </a:r>
        </a:p>
        <a:p>
          <a:pPr marL="0" marR="0" lvl="0" indent="0" algn="ctr" defTabSz="26670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/>
            <a:t>Одноклассники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 rot="-5400000">
        <a:off x="2129407" y="2948843"/>
        <a:ext cx="2129408" cy="1769306"/>
      </dsp:txXfrm>
    </dsp:sp>
    <dsp:sp modelId="{5E58BA64-400C-4296-8A8F-FAA28D8ABA30}">
      <dsp:nvSpPr>
        <dsp:cNvPr id="0" name=""/>
        <dsp:cNvSpPr/>
      </dsp:nvSpPr>
      <dsp:spPr>
        <a:xfrm>
          <a:off x="770255" y="1454534"/>
          <a:ext cx="2748967" cy="165911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Технологии информационного общества в соц. работе  </a:t>
          </a:r>
          <a:endParaRPr lang="ru-RU" sz="2000" b="1" kern="1200" dirty="0"/>
        </a:p>
      </dsp:txBody>
      <dsp:txXfrm>
        <a:off x="851246" y="1535525"/>
        <a:ext cx="2586985" cy="14971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C5039-1B22-4A19-A209-DFA133A0C606}">
      <dsp:nvSpPr>
        <dsp:cNvPr id="0" name=""/>
        <dsp:cNvSpPr/>
      </dsp:nvSpPr>
      <dsp:spPr>
        <a:xfrm>
          <a:off x="1151362" y="778980"/>
          <a:ext cx="3988894" cy="3988894"/>
        </a:xfrm>
        <a:prstGeom prst="blockArc">
          <a:avLst>
            <a:gd name="adj1" fmla="val 236137"/>
            <a:gd name="adj2" fmla="val 5808875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7DB8D-8C44-45AC-9543-868465EB7E9D}">
      <dsp:nvSpPr>
        <dsp:cNvPr id="0" name=""/>
        <dsp:cNvSpPr/>
      </dsp:nvSpPr>
      <dsp:spPr>
        <a:xfrm>
          <a:off x="1439086" y="782417"/>
          <a:ext cx="3988894" cy="3988894"/>
        </a:xfrm>
        <a:prstGeom prst="blockArc">
          <a:avLst>
            <a:gd name="adj1" fmla="val 7152699"/>
            <a:gd name="adj2" fmla="val 15090275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D9FFF-97E3-4E18-8688-A1374003137E}">
      <dsp:nvSpPr>
        <dsp:cNvPr id="0" name=""/>
        <dsp:cNvSpPr/>
      </dsp:nvSpPr>
      <dsp:spPr>
        <a:xfrm>
          <a:off x="941479" y="630681"/>
          <a:ext cx="3988894" cy="3988894"/>
        </a:xfrm>
        <a:prstGeom prst="blockArc">
          <a:avLst>
            <a:gd name="adj1" fmla="val 71761"/>
            <a:gd name="adj2" fmla="val 6014597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D7328-248A-4AD6-922D-B372A4EC71D4}">
      <dsp:nvSpPr>
        <dsp:cNvPr id="0" name=""/>
        <dsp:cNvSpPr/>
      </dsp:nvSpPr>
      <dsp:spPr>
        <a:xfrm>
          <a:off x="700221" y="615024"/>
          <a:ext cx="4230736" cy="4230736"/>
        </a:xfrm>
        <a:prstGeom prst="blockArc">
          <a:avLst>
            <a:gd name="adj1" fmla="val 10692654"/>
            <a:gd name="adj2" fmla="val 21492654"/>
            <a:gd name="adj3" fmla="val 437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66AEF-9600-4780-87DA-1E2C4849AD1C}">
      <dsp:nvSpPr>
        <dsp:cNvPr id="0" name=""/>
        <dsp:cNvSpPr/>
      </dsp:nvSpPr>
      <dsp:spPr>
        <a:xfrm>
          <a:off x="1724001" y="1803608"/>
          <a:ext cx="2327151" cy="205786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 Малые формы социальной коммуникации</a:t>
          </a:r>
          <a:endParaRPr lang="ru-RU" sz="1800" b="1" kern="1200" dirty="0"/>
        </a:p>
      </dsp:txBody>
      <dsp:txXfrm>
        <a:off x="2064804" y="2104975"/>
        <a:ext cx="1645545" cy="1455129"/>
      </dsp:txXfrm>
    </dsp:sp>
    <dsp:sp modelId="{D4454943-BD79-48FC-9112-9E6491956014}">
      <dsp:nvSpPr>
        <dsp:cNvPr id="0" name=""/>
        <dsp:cNvSpPr/>
      </dsp:nvSpPr>
      <dsp:spPr>
        <a:xfrm>
          <a:off x="80835" y="2152694"/>
          <a:ext cx="1333279" cy="128459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SMS</a:t>
          </a:r>
          <a:endParaRPr lang="ru-RU" sz="2000" b="1" kern="1200" dirty="0"/>
        </a:p>
      </dsp:txBody>
      <dsp:txXfrm>
        <a:off x="276089" y="2340818"/>
        <a:ext cx="942771" cy="908345"/>
      </dsp:txXfrm>
    </dsp:sp>
    <dsp:sp modelId="{447B4C99-7067-49AB-B31A-AFD87FBEA662}">
      <dsp:nvSpPr>
        <dsp:cNvPr id="0" name=""/>
        <dsp:cNvSpPr/>
      </dsp:nvSpPr>
      <dsp:spPr>
        <a:xfrm>
          <a:off x="3896083" y="2023496"/>
          <a:ext cx="1975242" cy="128459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сообщения</a:t>
          </a:r>
          <a:endParaRPr lang="ru-RU" sz="2000" b="1" kern="1200" dirty="0"/>
        </a:p>
      </dsp:txBody>
      <dsp:txXfrm>
        <a:off x="4185350" y="2211620"/>
        <a:ext cx="1396708" cy="908345"/>
      </dsp:txXfrm>
    </dsp:sp>
    <dsp:sp modelId="{92187900-C4C7-4E3C-9602-BD9498AB5A0B}">
      <dsp:nvSpPr>
        <dsp:cNvPr id="0" name=""/>
        <dsp:cNvSpPr/>
      </dsp:nvSpPr>
      <dsp:spPr>
        <a:xfrm>
          <a:off x="1813953" y="3899982"/>
          <a:ext cx="1551056" cy="128459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лайки</a:t>
          </a:r>
          <a:endParaRPr lang="ru-RU" sz="2000" b="1" kern="1200" dirty="0"/>
        </a:p>
      </dsp:txBody>
      <dsp:txXfrm>
        <a:off x="2041100" y="4088106"/>
        <a:ext cx="1096762" cy="908345"/>
      </dsp:txXfrm>
    </dsp:sp>
    <dsp:sp modelId="{51726677-0A57-4C34-A015-B08C825FA537}">
      <dsp:nvSpPr>
        <dsp:cNvPr id="0" name=""/>
        <dsp:cNvSpPr/>
      </dsp:nvSpPr>
      <dsp:spPr>
        <a:xfrm>
          <a:off x="1723795" y="0"/>
          <a:ext cx="2396910" cy="198853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 </a:t>
          </a:r>
          <a:r>
            <a:rPr lang="ru-RU" sz="2000" b="1" kern="1200" dirty="0" err="1" smtClean="0">
              <a:solidFill>
                <a:schemeClr val="bg1"/>
              </a:solidFill>
            </a:rPr>
            <a:t>Флешмоб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2074814" y="291215"/>
        <a:ext cx="1694872" cy="1406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4E536-530D-484B-B836-53F93942545A}">
      <dsp:nvSpPr>
        <dsp:cNvPr id="0" name=""/>
        <dsp:cNvSpPr/>
      </dsp:nvSpPr>
      <dsp:spPr>
        <a:xfrm>
          <a:off x="2051739" y="1443983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8C447ED-97A7-47BA-A84E-11EF7A04CEEF}">
      <dsp:nvSpPr>
        <dsp:cNvPr id="0" name=""/>
        <dsp:cNvSpPr/>
      </dsp:nvSpPr>
      <dsp:spPr>
        <a:xfrm>
          <a:off x="1951556" y="371492"/>
          <a:ext cx="1574300" cy="8424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951556" y="371492"/>
        <a:ext cx="1574300" cy="842491"/>
      </dsp:txXfrm>
    </dsp:sp>
    <dsp:sp modelId="{6A9FDB8E-DE4E-40C8-AEF1-7C6AA52B8222}">
      <dsp:nvSpPr>
        <dsp:cNvPr id="0" name=""/>
        <dsp:cNvSpPr/>
      </dsp:nvSpPr>
      <dsp:spPr>
        <a:xfrm>
          <a:off x="2454760" y="1637756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43E0CE5-1E20-49E2-AEE6-4A0BB60E8236}">
      <dsp:nvSpPr>
        <dsp:cNvPr id="0" name=""/>
        <dsp:cNvSpPr/>
      </dsp:nvSpPr>
      <dsp:spPr>
        <a:xfrm>
          <a:off x="3806839" y="1171859"/>
          <a:ext cx="1871045" cy="9267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– Электронный учет услуг, Калькулятор и др.,</a:t>
          </a:r>
          <a:endParaRPr lang="ru-RU" sz="2000" kern="1200" dirty="0"/>
        </a:p>
      </dsp:txBody>
      <dsp:txXfrm>
        <a:off x="3806839" y="1171859"/>
        <a:ext cx="1871045" cy="926740"/>
      </dsp:txXfrm>
    </dsp:sp>
    <dsp:sp modelId="{0FE98322-BBA4-410E-9148-F2ED27F4718E}">
      <dsp:nvSpPr>
        <dsp:cNvPr id="0" name=""/>
        <dsp:cNvSpPr/>
      </dsp:nvSpPr>
      <dsp:spPr>
        <a:xfrm>
          <a:off x="2553798" y="2073746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841E031-0A18-4F89-A257-11196A24DEE7}">
      <dsp:nvSpPr>
        <dsp:cNvPr id="0" name=""/>
        <dsp:cNvSpPr/>
      </dsp:nvSpPr>
      <dsp:spPr>
        <a:xfrm>
          <a:off x="4022861" y="2351347"/>
          <a:ext cx="1696615" cy="9899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Электронная библиотека</a:t>
          </a:r>
          <a:endParaRPr lang="ru-RU" sz="2000" kern="1200" dirty="0"/>
        </a:p>
      </dsp:txBody>
      <dsp:txXfrm>
        <a:off x="4022861" y="2351347"/>
        <a:ext cx="1696615" cy="989927"/>
      </dsp:txXfrm>
    </dsp:sp>
    <dsp:sp modelId="{1F247444-E275-4C8B-B497-23CE7DC618AA}">
      <dsp:nvSpPr>
        <dsp:cNvPr id="0" name=""/>
        <dsp:cNvSpPr/>
      </dsp:nvSpPr>
      <dsp:spPr>
        <a:xfrm>
          <a:off x="2275004" y="2423380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11F9222-A7FB-4F64-967C-EC2F87CF16B9}">
      <dsp:nvSpPr>
        <dsp:cNvPr id="0" name=""/>
        <dsp:cNvSpPr/>
      </dsp:nvSpPr>
      <dsp:spPr>
        <a:xfrm>
          <a:off x="2624159" y="3678271"/>
          <a:ext cx="3349072" cy="9056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On-Line</a:t>
          </a:r>
          <a:r>
            <a:rPr lang="ru-RU" sz="2000" i="1" kern="1200" dirty="0" smtClean="0"/>
            <a:t> голосование,</a:t>
          </a:r>
          <a:r>
            <a:rPr lang="en-US" sz="2000" i="1" kern="1200" dirty="0" smtClean="0"/>
            <a:t> </a:t>
          </a:r>
          <a:r>
            <a:rPr lang="ru-RU" sz="2000" i="1" kern="1200" dirty="0" smtClean="0"/>
            <a:t>фестивали, Интернет-парады, конференции и  круглые столы</a:t>
          </a:r>
          <a:endParaRPr lang="ru-RU" sz="2000" kern="1200" dirty="0"/>
        </a:p>
      </dsp:txBody>
      <dsp:txXfrm>
        <a:off x="2624159" y="3678271"/>
        <a:ext cx="3349072" cy="905678"/>
      </dsp:txXfrm>
    </dsp:sp>
    <dsp:sp modelId="{48601D37-576B-41C4-A1B4-DE801C6414B5}">
      <dsp:nvSpPr>
        <dsp:cNvPr id="0" name=""/>
        <dsp:cNvSpPr/>
      </dsp:nvSpPr>
      <dsp:spPr>
        <a:xfrm>
          <a:off x="1828475" y="2423380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5B17687-56B9-4D71-9466-98BBC3DCB15E}">
      <dsp:nvSpPr>
        <dsp:cNvPr id="0" name=""/>
        <dsp:cNvSpPr/>
      </dsp:nvSpPr>
      <dsp:spPr>
        <a:xfrm>
          <a:off x="391567" y="3678271"/>
          <a:ext cx="1574300" cy="90567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Интернет-форумы,  </a:t>
          </a:r>
          <a:endParaRPr lang="ru-RU" sz="2000" kern="1200" dirty="0"/>
        </a:p>
      </dsp:txBody>
      <dsp:txXfrm>
        <a:off x="391567" y="3678271"/>
        <a:ext cx="1574300" cy="905678"/>
      </dsp:txXfrm>
    </dsp:sp>
    <dsp:sp modelId="{7C76B101-DD9D-4F10-838B-C0AD30020A81}">
      <dsp:nvSpPr>
        <dsp:cNvPr id="0" name=""/>
        <dsp:cNvSpPr/>
      </dsp:nvSpPr>
      <dsp:spPr>
        <a:xfrm>
          <a:off x="1549680" y="2073746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EE19F35-245D-4898-92BB-26A539466BB1}">
      <dsp:nvSpPr>
        <dsp:cNvPr id="0" name=""/>
        <dsp:cNvSpPr/>
      </dsp:nvSpPr>
      <dsp:spPr>
        <a:xfrm>
          <a:off x="-123657" y="2351347"/>
          <a:ext cx="1459806" cy="98992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smtClean="0"/>
            <a:t>Сети и  обучение  – </a:t>
          </a:r>
          <a:r>
            <a:rPr lang="ru-RU" sz="2300" i="1" kern="1200" dirty="0" err="1" smtClean="0"/>
            <a:t>вебинары</a:t>
          </a:r>
          <a:endParaRPr lang="ru-RU" sz="2300" kern="1200" dirty="0"/>
        </a:p>
      </dsp:txBody>
      <dsp:txXfrm>
        <a:off x="-123657" y="2351347"/>
        <a:ext cx="1459806" cy="989927"/>
      </dsp:txXfrm>
    </dsp:sp>
    <dsp:sp modelId="{0A6ABE9F-2274-4670-ADE2-4D9BDCF7DBBC}">
      <dsp:nvSpPr>
        <dsp:cNvPr id="0" name=""/>
        <dsp:cNvSpPr/>
      </dsp:nvSpPr>
      <dsp:spPr>
        <a:xfrm>
          <a:off x="1648718" y="1637756"/>
          <a:ext cx="1373935" cy="13741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258E76A-AABA-4376-A505-107DCAD74687}">
      <dsp:nvSpPr>
        <dsp:cNvPr id="0" name=""/>
        <dsp:cNvSpPr/>
      </dsp:nvSpPr>
      <dsp:spPr>
        <a:xfrm>
          <a:off x="-248502" y="1171859"/>
          <a:ext cx="1967108" cy="92674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Сайт – как зеркало деятельности</a:t>
          </a:r>
          <a:endParaRPr lang="ru-RU" sz="2000" kern="1200" dirty="0"/>
        </a:p>
      </dsp:txBody>
      <dsp:txXfrm>
        <a:off x="-248502" y="1171859"/>
        <a:ext cx="1967108" cy="926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pPr>
              <a:defRPr/>
            </a:pPr>
            <a:fld id="{2985A85A-A553-443A-8C1C-67418C786680}" type="datetimeFigureOut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82531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8" y="9482531"/>
            <a:ext cx="2944958" cy="499669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CFC43E-8819-4737-8D7D-66F9CEE3DA2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59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9669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75E8F53F-F6CE-4614-9904-5A1742CCE972}" type="datetimeFigureOut">
              <a:rPr lang="ru-RU"/>
              <a:pPr>
                <a:defRPr/>
              </a:pPr>
              <a:t>06.07.2017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8" y="749300"/>
            <a:ext cx="66548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606" y="4741266"/>
            <a:ext cx="5438464" cy="4492229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80936"/>
            <a:ext cx="2944958" cy="49966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098" y="9480936"/>
            <a:ext cx="2944958" cy="499668"/>
          </a:xfrm>
          <a:prstGeom prst="rect">
            <a:avLst/>
          </a:prstGeom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CF87136-C641-47A2-A8BC-B86FED2AA2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893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438" y="749300"/>
            <a:ext cx="66548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D1CE72-3581-4588-BB32-1605F82AF488}" type="slidenum">
              <a:rPr lang="ru-RU" altLang="ru-RU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547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1438" y="749300"/>
            <a:ext cx="6654800" cy="37433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87136-C641-47A2-A8BC-B86FED2AA282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143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438" y="749300"/>
            <a:ext cx="66548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C214C4-DDAB-45FB-973C-5C8951BA0DF0}" type="slidenum">
              <a:rPr lang="ru-RU" altLang="ru-RU">
                <a:solidFill>
                  <a:srgbClr val="000000"/>
                </a:solidFill>
              </a:rPr>
              <a:pPr/>
              <a:t>18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43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405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77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97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7E49C-92C2-467F-A051-1C0D1ABD3C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70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31B9D-8AF6-4861-B026-2B250E8E21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42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579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542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219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567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158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776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4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624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715A8-5889-453B-BB68-43D7EB3D46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599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1.png"/><Relationship Id="rId18" Type="http://schemas.microsoft.com/office/2007/relationships/diagramDrawing" Target="../diagrams/drawing6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Layout" Target="../diagrams/layout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2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18" Type="http://schemas.openxmlformats.org/officeDocument/2006/relationships/diagramLayout" Target="../diagrams/layout15.xml"/><Relationship Id="rId3" Type="http://schemas.openxmlformats.org/officeDocument/2006/relationships/diagramLayout" Target="../diagrams/layout12.xml"/><Relationship Id="rId21" Type="http://schemas.microsoft.com/office/2007/relationships/diagramDrawing" Target="../diagrams/drawing15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17" Type="http://schemas.openxmlformats.org/officeDocument/2006/relationships/diagramData" Target="../diagrams/data15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20" Type="http://schemas.openxmlformats.org/officeDocument/2006/relationships/diagramColors" Target="../diagrams/colors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19" Type="http://schemas.openxmlformats.org/officeDocument/2006/relationships/diagramQuickStyle" Target="../diagrams/quickStyle15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5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1703388" y="5516564"/>
            <a:ext cx="8640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defRPr/>
            </a:pP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43"/>
          <p:cNvSpPr>
            <a:spLocks noGrp="1" noChangeArrowheads="1"/>
          </p:cNvSpPr>
          <p:nvPr>
            <p:ph type="title"/>
          </p:nvPr>
        </p:nvSpPr>
        <p:spPr>
          <a:xfrm>
            <a:off x="3863976" y="0"/>
            <a:ext cx="4176713" cy="1277938"/>
          </a:xfrm>
        </p:spPr>
        <p:txBody>
          <a:bodyPr/>
          <a:lstStyle/>
          <a:p>
            <a:r>
              <a:rPr lang="ru-RU" smtClean="0"/>
              <a:t>         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9220" name="Прямоугольник 10"/>
          <p:cNvSpPr>
            <a:spLocks noChangeArrowheads="1"/>
          </p:cNvSpPr>
          <p:nvPr/>
        </p:nvSpPr>
        <p:spPr bwMode="auto">
          <a:xfrm>
            <a:off x="2639152" y="4321055"/>
            <a:ext cx="7345362" cy="200054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b="1" dirty="0"/>
              <a:t>Современные направления социальной работы в организациях социального обслуживания г. Москвы: теория и практика.</a:t>
            </a:r>
          </a:p>
          <a:p>
            <a:pPr algn="ctr" eaLnBrk="1" hangingPunct="1"/>
            <a:endParaRPr lang="ru-RU" sz="2000" b="1" dirty="0"/>
          </a:p>
          <a:p>
            <a:pPr algn="ctr" eaLnBrk="1" hangingPunct="1"/>
            <a:r>
              <a:rPr lang="ru-RU" sz="2000" i="1" dirty="0"/>
              <a:t>Кононова Людмила Ивановна – доктор философских наук, зав кафедрой теории и технологии социальной работы ГАУ ИДПО </a:t>
            </a:r>
            <a:r>
              <a:rPr lang="ru-RU" sz="2000" i="1" dirty="0" smtClean="0"/>
              <a:t>ДТСЗН</a:t>
            </a:r>
            <a:endParaRPr lang="ru-RU" sz="2000" i="1" dirty="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415480" y="315384"/>
            <a:ext cx="273630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</a:rPr>
              <a:t>ГАУ ГОРОДА МОСКВЫ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</a:rPr>
              <a:t>«ИНСТИТУТ ДОПОЛНИТЕЛЬНОГО ПРОФЕССИОНАЛЬНОГО ОБРАЗОВАНИЯ РАБОТНИКОВ СОЦИАЛЬНОЙ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</a:rPr>
              <a:t> СФЕРЫ»</a:t>
            </a:r>
          </a:p>
        </p:txBody>
      </p:sp>
      <p:pic>
        <p:nvPicPr>
          <p:cNvPr id="922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088" y="173830"/>
            <a:ext cx="3535479" cy="2534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23" y="3724517"/>
            <a:ext cx="907915" cy="13986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22" y="225136"/>
            <a:ext cx="1042506" cy="33914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1650742"/>
            <a:ext cx="3240022" cy="2430017"/>
          </a:xfrm>
          <a:prstGeom prst="rect">
            <a:avLst/>
          </a:prstGeom>
          <a:ln w="88900" cap="sq" cmpd="thickThin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61789"/>
            <a:ext cx="8229600" cy="7029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Идеи бизнеса в социальной работе </a:t>
            </a:r>
            <a:endParaRPr lang="ru-RU" sz="27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5444866"/>
              </p:ext>
            </p:extLst>
          </p:nvPr>
        </p:nvGraphicFramePr>
        <p:xfrm>
          <a:off x="191344" y="970866"/>
          <a:ext cx="6048672" cy="266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74777460"/>
              </p:ext>
            </p:extLst>
          </p:nvPr>
        </p:nvGraphicFramePr>
        <p:xfrm>
          <a:off x="6312024" y="908720"/>
          <a:ext cx="4464496" cy="273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8528" y="116632"/>
            <a:ext cx="1127858" cy="1072989"/>
          </a:xfrm>
          <a:prstGeom prst="rect">
            <a:avLst/>
          </a:prstGeom>
        </p:spPr>
      </p:pic>
      <p:graphicFrame>
        <p:nvGraphicFramePr>
          <p:cNvPr id="10" name="Объект 7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342057922"/>
              </p:ext>
            </p:extLst>
          </p:nvPr>
        </p:nvGraphicFramePr>
        <p:xfrm>
          <a:off x="4223792" y="3573016"/>
          <a:ext cx="4038600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4419106" y="6249561"/>
            <a:ext cx="3988683" cy="233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Менеджеры по продаже и т.д.</a:t>
            </a:r>
            <a:endParaRPr lang="ru-RU" dirty="0"/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10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61055"/>
            <a:ext cx="10153128" cy="7661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Цифровой век и новые задачи социальной работы</a:t>
            </a:r>
            <a:endParaRPr 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8288" y="4869160"/>
            <a:ext cx="2376264" cy="235580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Освоение 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цифрового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пространства</a:t>
            </a:r>
          </a:p>
          <a:p>
            <a:pPr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                       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</a:t>
            </a: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946952"/>
            <a:ext cx="7776864" cy="6010440"/>
          </a:xfrm>
          <a:prstGeom prst="rect">
            <a:avLst/>
          </a:prstGeom>
          <a:ln>
            <a:noFill/>
          </a:ln>
          <a:effectLst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01" y="1145426"/>
            <a:ext cx="4531866" cy="3219678"/>
          </a:xfrm>
          <a:prstGeom prst="rect">
            <a:avLst/>
          </a:prstGeom>
          <a:ln>
            <a:noFill/>
          </a:ln>
          <a:effectLst>
            <a:softEdge rad="317500"/>
          </a:effectLst>
          <a:scene3d>
            <a:camera prst="isometricRightUp"/>
            <a:lightRig rig="threePt" dir="t"/>
          </a:scene3d>
        </p:spPr>
      </p:pic>
      <p:sp>
        <p:nvSpPr>
          <p:cNvPr id="7" name="Штриховая стрелка вправо 6"/>
          <p:cNvSpPr/>
          <p:nvPr/>
        </p:nvSpPr>
        <p:spPr>
          <a:xfrm>
            <a:off x="1766511" y="946952"/>
            <a:ext cx="3744416" cy="1761968"/>
          </a:xfrm>
          <a:prstGeom prst="stripedRightArrow">
            <a:avLst/>
          </a:prstGeom>
          <a:scene3d>
            <a:camera prst="isometricRightUp"/>
            <a:lightRig rig="threePt" dir="t"/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Электронный учет услуг</a:t>
            </a:r>
          </a:p>
          <a:p>
            <a:pPr algn="ctr"/>
            <a:r>
              <a:rPr lang="ru-RU" b="1" dirty="0" smtClean="0"/>
              <a:t>Электронный калькулятор</a:t>
            </a:r>
            <a:endParaRPr lang="ru-RU" b="1" dirty="0"/>
          </a:p>
          <a:p>
            <a:pPr algn="ctr"/>
            <a:r>
              <a:rPr lang="ru-RU" b="1" dirty="0" err="1" smtClean="0"/>
              <a:t>Информат</a:t>
            </a:r>
            <a:r>
              <a:rPr lang="ru-RU" b="1" dirty="0" smtClean="0"/>
              <a:t> и т.д.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11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404664"/>
            <a:ext cx="8229600" cy="6309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Современные информационные средства  в социальной работе</a:t>
            </a:r>
            <a:endParaRPr lang="ru-RU" sz="27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24153606"/>
              </p:ext>
            </p:extLst>
          </p:nvPr>
        </p:nvGraphicFramePr>
        <p:xfrm>
          <a:off x="1631504" y="1700808"/>
          <a:ext cx="4258816" cy="471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06269769"/>
              </p:ext>
            </p:extLst>
          </p:nvPr>
        </p:nvGraphicFramePr>
        <p:xfrm>
          <a:off x="6172199" y="1412776"/>
          <a:ext cx="566017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12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sovetclub.ru/tim/cbb205565572d17d9e958a4862b1b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27" y="3281589"/>
            <a:ext cx="4543203" cy="330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66981" y="162471"/>
            <a:ext cx="10225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Социальное </a:t>
            </a:r>
            <a:r>
              <a:rPr lang="ru-RU" sz="2400" b="1" cap="all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обслуживание </a:t>
            </a:r>
          </a:p>
          <a:p>
            <a:r>
              <a:rPr lang="ru-RU" sz="2400" b="1" cap="all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в Цифровом веке, </a:t>
            </a:r>
          </a:p>
          <a:p>
            <a:r>
              <a:rPr lang="ru-RU" sz="2400" b="1" cap="all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проект электронный учет услуг</a:t>
            </a:r>
            <a:endParaRPr lang="ru-RU" sz="2000" b="1" cap="all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1124092" y="923138"/>
            <a:ext cx="9508412" cy="2883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18" name="Picture 2" descr="http://www.2do2go.ru/uploads/full/096c0d776eb8646c12abd8d5a93c72d8_w960_h2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87" y="1679506"/>
            <a:ext cx="3228527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060115" y="3444714"/>
            <a:ext cx="1182433" cy="618667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FF00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070" y="1288346"/>
            <a:ext cx="2635921" cy="198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488" y="1631712"/>
            <a:ext cx="1915453" cy="12769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7700" y="5233862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ГЛАНАС – ЭКВАЙРИНГ - </a:t>
            </a:r>
            <a:endParaRPr lang="ru-RU" b="1" dirty="0"/>
          </a:p>
          <a:p>
            <a:r>
              <a:rPr lang="ru-RU" b="1" dirty="0" smtClean="0"/>
              <a:t>Портал </a:t>
            </a:r>
            <a:r>
              <a:rPr lang="ru-RU" b="1" dirty="0"/>
              <a:t>государственных </a:t>
            </a:r>
            <a:r>
              <a:rPr lang="ru-RU" b="1" dirty="0" smtClean="0"/>
              <a:t>услуг</a:t>
            </a:r>
          </a:p>
          <a:p>
            <a:r>
              <a:rPr lang="ru-RU" sz="2000" b="1" u="sng" dirty="0"/>
              <a:t>Он-</a:t>
            </a:r>
            <a:r>
              <a:rPr lang="ru-RU" sz="2000" b="1" u="sng" dirty="0" err="1"/>
              <a:t>лайн</a:t>
            </a:r>
            <a:r>
              <a:rPr lang="ru-RU" sz="2000" b="1" u="sng" dirty="0"/>
              <a:t> запись к врачу</a:t>
            </a:r>
          </a:p>
          <a:p>
            <a:r>
              <a:rPr lang="ru-RU" sz="2000" b="1" u="sng" dirty="0"/>
              <a:t>Платежи ЖКХ</a:t>
            </a:r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83878" y="16317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b="1" i="1" dirty="0" smtClean="0"/>
              <a:t> </a:t>
            </a:r>
            <a:endParaRPr lang="ru-RU" b="1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13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9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201700"/>
            <a:ext cx="10369152" cy="62211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  Возможности социальной работы в цифровом веке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6870106"/>
              </p:ext>
            </p:extLst>
          </p:nvPr>
        </p:nvGraphicFramePr>
        <p:xfrm>
          <a:off x="839416" y="1785926"/>
          <a:ext cx="5724730" cy="4955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50696566"/>
              </p:ext>
            </p:extLst>
          </p:nvPr>
        </p:nvGraphicFramePr>
        <p:xfrm>
          <a:off x="7605253" y="1785926"/>
          <a:ext cx="3315283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2135560" y="1135917"/>
            <a:ext cx="2857520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ВОЗМОЖНОСТИ</a:t>
            </a: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605252" y="1078145"/>
            <a:ext cx="2571768" cy="571504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ПОЛЕ РАЗВИТИЯ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14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525970266"/>
              </p:ext>
            </p:extLst>
          </p:nvPr>
        </p:nvGraphicFramePr>
        <p:xfrm>
          <a:off x="1559496" y="260648"/>
          <a:ext cx="9198743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968208" y="1988840"/>
            <a:ext cx="2987824" cy="378565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 </a:t>
            </a:r>
            <a:r>
              <a:rPr lang="ru-RU" sz="2400" b="1" dirty="0"/>
              <a:t>Акции</a:t>
            </a:r>
          </a:p>
          <a:p>
            <a:r>
              <a:rPr lang="ru-RU" sz="2400" b="1" dirty="0"/>
              <a:t>благотворительные мероприятия:</a:t>
            </a:r>
          </a:p>
          <a:p>
            <a:r>
              <a:rPr lang="ru-RU" sz="2400" b="1" dirty="0"/>
              <a:t>концерты, художественные выставки,</a:t>
            </a:r>
          </a:p>
          <a:p>
            <a:r>
              <a:rPr lang="ru-RU" sz="2400" b="1" dirty="0" err="1"/>
              <a:t>эпектронные</a:t>
            </a:r>
            <a:r>
              <a:rPr lang="ru-RU" sz="2400" b="1" dirty="0"/>
              <a:t> сертификаты,</a:t>
            </a:r>
          </a:p>
          <a:p>
            <a:r>
              <a:rPr lang="ru-RU" sz="2400" b="1" dirty="0" err="1"/>
              <a:t>Благобанк</a:t>
            </a:r>
            <a:r>
              <a:rPr lang="ru-RU" sz="2400" b="1" dirty="0"/>
              <a:t> и т.д.</a:t>
            </a:r>
          </a:p>
          <a:p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276032"/>
              </p:ext>
            </p:extLst>
          </p:nvPr>
        </p:nvGraphicFramePr>
        <p:xfrm>
          <a:off x="1631504" y="1916832"/>
          <a:ext cx="5112568" cy="43808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860">
                  <a:extLst>
                    <a:ext uri="{9D8B030D-6E8A-4147-A177-3AD203B41FA5}">
                      <a16:colId xmlns="" xmlns:a16="http://schemas.microsoft.com/office/drawing/2014/main" val="3478134377"/>
                    </a:ext>
                  </a:extLst>
                </a:gridCol>
                <a:gridCol w="1652556">
                  <a:extLst>
                    <a:ext uri="{9D8B030D-6E8A-4147-A177-3AD203B41FA5}">
                      <a16:colId xmlns="" xmlns:a16="http://schemas.microsoft.com/office/drawing/2014/main" val="3775792917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1350346579"/>
                    </a:ext>
                  </a:extLst>
                </a:gridCol>
              </a:tblGrid>
              <a:tr h="255206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Технологии работы с источниками</a:t>
                      </a:r>
                      <a:r>
                        <a:rPr lang="ru-RU" sz="2000" baseline="0" dirty="0" smtClean="0"/>
                        <a:t> финансирования</a:t>
                      </a:r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Индивидуальные</a:t>
                      </a:r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Групповые</a:t>
                      </a:r>
                      <a:endParaRPr lang="ru-RU" sz="2000" dirty="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3156651042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Фандрайзинг</a:t>
                      </a:r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1667119260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r>
                        <a:rPr lang="ru-RU" sz="2000" dirty="0" err="1" smtClean="0"/>
                        <a:t>Краудфайлинг</a:t>
                      </a:r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4256479610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Пожертвования</a:t>
                      </a:r>
                      <a:endParaRPr lang="ru-RU" sz="2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3813779399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4246110025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1386832505"/>
                  </a:ext>
                </a:extLst>
              </a:tr>
              <a:tr h="250790"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="" xmlns:a16="http://schemas.microsoft.com/office/drawing/2014/main" val="3380759864"/>
                  </a:ext>
                </a:extLst>
              </a:tr>
            </a:tbl>
          </a:graphicData>
        </a:graphic>
      </p:graphicFrame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15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61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82065582"/>
              </p:ext>
            </p:extLst>
          </p:nvPr>
        </p:nvGraphicFramePr>
        <p:xfrm>
          <a:off x="1981200" y="277813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3480732"/>
              </p:ext>
            </p:extLst>
          </p:nvPr>
        </p:nvGraphicFramePr>
        <p:xfrm>
          <a:off x="1981200" y="1600201"/>
          <a:ext cx="4038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80732625"/>
              </p:ext>
            </p:extLst>
          </p:nvPr>
        </p:nvGraphicFramePr>
        <p:xfrm>
          <a:off x="6172200" y="1600201"/>
          <a:ext cx="4964360" cy="218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636957223"/>
              </p:ext>
            </p:extLst>
          </p:nvPr>
        </p:nvGraphicFramePr>
        <p:xfrm>
          <a:off x="6172200" y="3941763"/>
          <a:ext cx="4038600" cy="218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16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24014477"/>
              </p:ext>
            </p:extLst>
          </p:nvPr>
        </p:nvGraphicFramePr>
        <p:xfrm>
          <a:off x="1991544" y="260648"/>
          <a:ext cx="8229600" cy="79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03388" y="836614"/>
            <a:ext cx="40386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endParaRPr lang="ru-RU" dirty="0" smtClean="0"/>
          </a:p>
          <a:p>
            <a:pPr marL="0" indent="0">
              <a:buNone/>
              <a:defRPr/>
            </a:pPr>
            <a:endParaRPr lang="ru-RU" dirty="0" smtClean="0"/>
          </a:p>
          <a:p>
            <a:pPr marL="0" indent="0">
              <a:buNone/>
              <a:defRPr/>
            </a:pPr>
            <a:endParaRPr lang="ru-RU" dirty="0"/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310182" y="2285992"/>
            <a:ext cx="4038600" cy="2189162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  <a:defRPr/>
            </a:pPr>
            <a:endParaRPr lang="ru-RU" sz="2400" b="1" dirty="0"/>
          </a:p>
          <a:p>
            <a:pPr marL="0" indent="0">
              <a:spcBef>
                <a:spcPct val="0"/>
              </a:spcBef>
              <a:buNone/>
              <a:defRPr/>
            </a:pPr>
            <a:endParaRPr lang="ru-RU" sz="24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566203"/>
              </p:ext>
            </p:extLst>
          </p:nvPr>
        </p:nvGraphicFramePr>
        <p:xfrm>
          <a:off x="1787748" y="1412986"/>
          <a:ext cx="8628732" cy="4824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58160">
                  <a:extLst>
                    <a:ext uri="{9D8B030D-6E8A-4147-A177-3AD203B41FA5}">
                      <a16:colId xmlns="" xmlns:a16="http://schemas.microsoft.com/office/drawing/2014/main" val="641682422"/>
                    </a:ext>
                  </a:extLst>
                </a:gridCol>
                <a:gridCol w="1270572">
                  <a:extLst>
                    <a:ext uri="{9D8B030D-6E8A-4147-A177-3AD203B41FA5}">
                      <a16:colId xmlns="" xmlns:a16="http://schemas.microsoft.com/office/drawing/2014/main" val="466396999"/>
                    </a:ext>
                  </a:extLst>
                </a:gridCol>
              </a:tblGrid>
              <a:tr h="1559719">
                <a:tc>
                  <a:txBody>
                    <a:bodyPr/>
                    <a:lstStyle/>
                    <a:p>
                      <a:pPr indent="28575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 Социальное предпринимательство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5122121"/>
                  </a:ext>
                </a:extLst>
              </a:tr>
              <a:tr h="1213454">
                <a:tc>
                  <a:txBody>
                    <a:bodyPr/>
                    <a:lstStyle/>
                    <a:p>
                      <a:pPr indent="28575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 Общественно-государственное и</a:t>
                      </a:r>
                    </a:p>
                    <a:p>
                      <a:pPr indent="28575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частно-государственное партнерство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85833732"/>
                  </a:ext>
                </a:extLst>
              </a:tr>
              <a:tr h="588383">
                <a:tc>
                  <a:txBody>
                    <a:bodyPr/>
                    <a:lstStyle/>
                    <a:p>
                      <a:pPr indent="28575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 Платные услуги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2744859"/>
                  </a:ext>
                </a:extLst>
              </a:tr>
              <a:tr h="1462770">
                <a:tc>
                  <a:txBody>
                    <a:bodyPr/>
                    <a:lstStyle/>
                    <a:p>
                      <a:pPr indent="28575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effectLst/>
                        </a:rPr>
                        <a:t>Социально ориентированный бизнес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939" marR="36939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2094205"/>
                  </a:ext>
                </a:extLst>
              </a:tr>
            </a:tbl>
          </a:graphicData>
        </a:graphic>
      </p:graphicFrame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17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892192" y="5656268"/>
            <a:ext cx="6426200" cy="1008062"/>
          </a:xfrm>
          <a:prstGeom prst="flowChartPunchedTap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952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  Развитие ИДПО</a:t>
            </a: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4199547" y="1991514"/>
            <a:ext cx="3660847" cy="344647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160" y="10800"/>
                </a:moveTo>
                <a:cubicBezTo>
                  <a:pt x="1160" y="16124"/>
                  <a:pt x="5476" y="20440"/>
                  <a:pt x="10800" y="20440"/>
                </a:cubicBezTo>
                <a:cubicBezTo>
                  <a:pt x="16124" y="20440"/>
                  <a:pt x="20440" y="16124"/>
                  <a:pt x="20440" y="10800"/>
                </a:cubicBezTo>
                <a:cubicBezTo>
                  <a:pt x="20440" y="5476"/>
                  <a:pt x="16124" y="1160"/>
                  <a:pt x="10800" y="1160"/>
                </a:cubicBezTo>
                <a:cubicBezTo>
                  <a:pt x="5476" y="1160"/>
                  <a:pt x="1160" y="5476"/>
                  <a:pt x="1160" y="1080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7417" name="Rectangle 13"/>
          <p:cNvSpPr>
            <a:spLocks noGrp="1" noChangeArrowheads="1"/>
          </p:cNvSpPr>
          <p:nvPr>
            <p:ph type="title"/>
          </p:nvPr>
        </p:nvSpPr>
        <p:spPr>
          <a:xfrm>
            <a:off x="1901461" y="838531"/>
            <a:ext cx="7529540" cy="74134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74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18</a:t>
            </a:fld>
            <a:endParaRPr lang="ru-RU" altLang="ru-RU" dirty="0">
              <a:solidFill>
                <a:srgbClr val="7F7F7F"/>
              </a:solidFill>
            </a:endParaRPr>
          </a:p>
        </p:txBody>
      </p:sp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3179764" y="2852738"/>
            <a:ext cx="11890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386379" y="2144852"/>
            <a:ext cx="2451461" cy="707886"/>
          </a:xfrm>
          <a:prstGeom prst="rect">
            <a:avLst/>
          </a:prstGeo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50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lin ang="0" scaled="1"/>
            <a:tileRect/>
          </a:gradFill>
          <a:ln w="57150" cmpd="thinThick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/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Профессионализм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8040688" y="2689597"/>
            <a:ext cx="248285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thinThick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 Соответствие </a:t>
            </a:r>
            <a:r>
              <a:rPr lang="ru-RU" b="1" dirty="0" err="1" smtClean="0">
                <a:solidFill>
                  <a:schemeClr val="bg1"/>
                </a:solidFill>
              </a:rPr>
              <a:t>профстандартам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134" name="Text Box 19"/>
          <p:cNvSpPr txBox="1">
            <a:spLocks noChangeArrowheads="1"/>
          </p:cNvSpPr>
          <p:nvPr/>
        </p:nvSpPr>
        <p:spPr bwMode="auto">
          <a:xfrm>
            <a:off x="1800841" y="3734175"/>
            <a:ext cx="221932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thinThick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ru-RU" b="1" dirty="0">
                <a:solidFill>
                  <a:schemeClr val="bg1"/>
                </a:solidFill>
              </a:rPr>
              <a:t> Независимая оценка квалификации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4342526" y="360639"/>
            <a:ext cx="3517868" cy="1374735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Кадровая политика в организациях социального обслуживания</a:t>
            </a:r>
          </a:p>
        </p:txBody>
      </p:sp>
      <p:pic>
        <p:nvPicPr>
          <p:cNvPr id="17427" name="Picture 3" descr="Сервер баз данны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4238" y="3888673"/>
            <a:ext cx="38893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8" name="AutoShape 34"/>
          <p:cNvSpPr>
            <a:spLocks noChangeArrowheads="1"/>
          </p:cNvSpPr>
          <p:nvPr/>
        </p:nvSpPr>
        <p:spPr bwMode="auto">
          <a:xfrm rot="10800000">
            <a:off x="8634414" y="4437064"/>
            <a:ext cx="269875" cy="1296987"/>
          </a:xfrm>
          <a:prstGeom prst="upArrow">
            <a:avLst>
              <a:gd name="adj1" fmla="val 50000"/>
              <a:gd name="adj2" fmla="val 1401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7429" name="AutoShape 35"/>
          <p:cNvSpPr>
            <a:spLocks noChangeArrowheads="1"/>
          </p:cNvSpPr>
          <p:nvPr/>
        </p:nvSpPr>
        <p:spPr bwMode="auto">
          <a:xfrm>
            <a:off x="9012239" y="4437063"/>
            <a:ext cx="269875" cy="1223962"/>
          </a:xfrm>
          <a:prstGeom prst="upArrow">
            <a:avLst>
              <a:gd name="adj1" fmla="val 50000"/>
              <a:gd name="adj2" fmla="val 1351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45968" y="15169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9292" y="27735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8067977" y="3714751"/>
            <a:ext cx="248285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 cmpd="thinThick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b="1" dirty="0" smtClean="0">
                <a:solidFill>
                  <a:schemeClr val="bg1"/>
                </a:solidFill>
              </a:rPr>
              <a:t> Профильное образование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528" y="116632"/>
            <a:ext cx="1127858" cy="10729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137" y="2701373"/>
            <a:ext cx="3262239" cy="19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634" y="908720"/>
            <a:ext cx="2088232" cy="20882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83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Задачи социальной работы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9376" y="1268760"/>
            <a:ext cx="5008562" cy="525658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b="1" dirty="0"/>
              <a:t>Содействие развитию СОНКО и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ru-RU" sz="2000" b="1" dirty="0"/>
              <a:t>государственно-частного партнерства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Содействие развитию института социального сопровождения, в том числе пожилых граждан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Содействие развитию института сопровождения детей , семьи и инвалидов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Разработка новых профессиональных стандартов и повышению профессиональных компетенций сотрудников отрасли Москвы в условиях принятия ФЗ “О независимой оценке квалификации”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Экспертиза законодательных и иных актов, подлежащих принятию органами государственной власти РФ, отраслевыми </a:t>
            </a:r>
            <a:r>
              <a:rPr lang="ru-RU" sz="2000" b="1" dirty="0" smtClean="0"/>
              <a:t>министерствами</a:t>
            </a:r>
            <a:endParaRPr lang="ru-RU" sz="20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600056" y="1196752"/>
            <a:ext cx="4392488" cy="4162192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</a:pPr>
            <a:r>
              <a:rPr lang="ru-RU" sz="2000" b="1" dirty="0"/>
              <a:t>Изучение и диссеминация российского и международного опыта инновационных проектов в социальной сфере и внедрение их в практику Москвы</a:t>
            </a:r>
          </a:p>
          <a:p>
            <a:pPr>
              <a:lnSpc>
                <a:spcPts val="2000"/>
              </a:lnSpc>
            </a:pPr>
            <a:r>
              <a:rPr lang="ru-RU" sz="2000" b="1" dirty="0"/>
              <a:t>Содействие развитию инновационных опытно-экспериментальных работ, направленных на разработку и внедрение цифровых технологий в надомное социальное обслуживание 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600056" y="4509120"/>
            <a:ext cx="3814328" cy="2189162"/>
          </a:xfrm>
        </p:spPr>
        <p:txBody>
          <a:bodyPr>
            <a:normAutofit/>
          </a:bodyPr>
          <a:lstStyle/>
          <a:p>
            <a:pPr>
              <a:lnSpc>
                <a:spcPts val="2000"/>
              </a:lnSpc>
            </a:pPr>
            <a:r>
              <a:rPr lang="ru-RU" sz="2000" b="1" dirty="0"/>
              <a:t>Активизация деятельности Международной Школы социальной работы и расширение международного сотрудничества в научно-практической области и т.д.</a:t>
            </a:r>
          </a:p>
          <a:p>
            <a:pPr>
              <a:lnSpc>
                <a:spcPts val="2000"/>
              </a:lnSpc>
            </a:pP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512" y="210658"/>
            <a:ext cx="1249788" cy="1188823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19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3911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</a:rPr>
              <a:t>Социальная работа – это…… </a:t>
            </a:r>
            <a:br>
              <a:rPr lang="ru-RU" sz="4400" b="1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4400" b="1" i="1" dirty="0">
                <a:solidFill>
                  <a:schemeClr val="accent5">
                    <a:lumMod val="50000"/>
                  </a:schemeClr>
                </a:solidFill>
              </a:rPr>
              <a:t>космос </a:t>
            </a: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</a:rPr>
              <a:t>!!!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355214"/>
            <a:ext cx="3530558" cy="235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i0.wp.com/www.medyumca.com/wp-content/uploads/2013/06/cinler-kayiplari-bulurmu.gif?resize=185%2C3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772816"/>
            <a:ext cx="2050158" cy="34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2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1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527" y="69995"/>
            <a:ext cx="8229600" cy="79509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10 лет ГАУ ИДПО ДТСЗН - в 2018 году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135560" y="3284985"/>
            <a:ext cx="4000528" cy="19716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endParaRPr lang="ru-RU" sz="12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248128" y="1600200"/>
            <a:ext cx="3283744" cy="2189163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3" descr="C:\Моя папка\буклеты\DSC0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21" y="3655418"/>
            <a:ext cx="2987736" cy="216287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21" y="1343019"/>
            <a:ext cx="3097036" cy="1816765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Z:\фото 080617\IMG_995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7"/>
          <a:stretch/>
        </p:blipFill>
        <p:spPr bwMode="auto">
          <a:xfrm>
            <a:off x="7880909" y="1337603"/>
            <a:ext cx="2588662" cy="1822180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432" y="865091"/>
            <a:ext cx="2816596" cy="195698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432" y="5256660"/>
            <a:ext cx="2371550" cy="1579001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1076" y="2789351"/>
            <a:ext cx="3300975" cy="247573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6520" y="116632"/>
            <a:ext cx="1127858" cy="1072989"/>
          </a:xfrm>
          <a:prstGeom prst="rect">
            <a:avLst/>
          </a:prstGeom>
        </p:spPr>
      </p:pic>
      <p:sp>
        <p:nvSpPr>
          <p:cNvPr id="1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20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499601" y="207963"/>
            <a:ext cx="4371975" cy="4176712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sz="2400" dirty="0"/>
          </a:p>
        </p:txBody>
      </p:sp>
      <p:pic>
        <p:nvPicPr>
          <p:cNvPr id="25603" name="Picture 3" descr="C:\Users\MAXIM\Desktop\Безимени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52" y="140466"/>
            <a:ext cx="103663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10"/>
          <p:cNvSpPr txBox="1">
            <a:spLocks noChangeArrowheads="1"/>
          </p:cNvSpPr>
          <p:nvPr/>
        </p:nvSpPr>
        <p:spPr bwMode="auto">
          <a:xfrm>
            <a:off x="257917" y="1590115"/>
            <a:ext cx="5008366" cy="199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altLang="ru-RU" sz="2800" b="1" dirty="0" smtClean="0"/>
              <a:t>Международная</a:t>
            </a:r>
            <a:endParaRPr lang="ru-RU" altLang="ru-RU" sz="2800" b="1" dirty="0"/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ru-RU" altLang="ru-RU" sz="2800" b="1" dirty="0"/>
              <a:t>школа социальной работы</a:t>
            </a:r>
          </a:p>
          <a:p>
            <a:r>
              <a:rPr lang="ru-RU" altLang="ru-RU" b="1" i="1" dirty="0"/>
              <a:t>В 2014 г. подписан Меморандум </a:t>
            </a:r>
          </a:p>
          <a:p>
            <a:r>
              <a:rPr lang="ru-RU" altLang="ru-RU" b="1" i="1" dirty="0"/>
              <a:t>№ 320  с Глобальным институтом </a:t>
            </a:r>
          </a:p>
          <a:p>
            <a:r>
              <a:rPr lang="ru-RU" altLang="ru-RU" b="1" i="1" dirty="0"/>
              <a:t>социальной работы </a:t>
            </a:r>
          </a:p>
          <a:p>
            <a:r>
              <a:rPr lang="ru-RU" altLang="ru-RU" b="1" i="1" dirty="0"/>
              <a:t>г. Сингапура</a:t>
            </a:r>
          </a:p>
        </p:txBody>
      </p:sp>
      <p:sp>
        <p:nvSpPr>
          <p:cNvPr id="25605" name="TextBox 11"/>
          <p:cNvSpPr txBox="1">
            <a:spLocks noChangeArrowheads="1"/>
          </p:cNvSpPr>
          <p:nvPr/>
        </p:nvSpPr>
        <p:spPr bwMode="auto">
          <a:xfrm>
            <a:off x="411271" y="3724826"/>
            <a:ext cx="2520280" cy="2400657"/>
          </a:xfrm>
          <a:prstGeom prst="rect">
            <a:avLst/>
          </a:prstGeom>
          <a:solidFill>
            <a:srgbClr val="CC33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ru-RU" b="1" dirty="0">
                <a:solidFill>
                  <a:schemeClr val="bg1"/>
                </a:solidFill>
              </a:rPr>
              <a:t>Международная конференция  «Ранняя помощь в фокусе </a:t>
            </a:r>
            <a:r>
              <a:rPr lang="ru-RU" altLang="ru-RU" b="1" dirty="0" smtClean="0">
                <a:solidFill>
                  <a:schemeClr val="bg1"/>
                </a:solidFill>
              </a:rPr>
              <a:t>межведомственного </a:t>
            </a:r>
            <a:r>
              <a:rPr lang="ru-RU" altLang="ru-RU" b="1" dirty="0">
                <a:solidFill>
                  <a:schemeClr val="bg1"/>
                </a:solidFill>
              </a:rPr>
              <a:t>взаимодействия: опыт России и Франции»  29.11.2016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pic>
        <p:nvPicPr>
          <p:cNvPr id="25606" name="Picture 2" descr="МЕМ-e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7614" y="3284984"/>
            <a:ext cx="2202558" cy="29490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2052" name="Picture 4" descr="IMG_381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5400000">
            <a:off x="5498093" y="2412871"/>
            <a:ext cx="1948468" cy="1948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14150" y="2385578"/>
            <a:ext cx="2482450" cy="2003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279" y="4504658"/>
            <a:ext cx="4703830" cy="111030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4" name="Скругленный прямоугольник 13"/>
          <p:cNvSpPr/>
          <p:nvPr/>
        </p:nvSpPr>
        <p:spPr>
          <a:xfrm>
            <a:off x="5375920" y="5634252"/>
            <a:ext cx="6107293" cy="982462"/>
          </a:xfrm>
          <a:prstGeom prst="round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11 декабря 2015г. состоялось принятие Института в члены </a:t>
            </a:r>
            <a:r>
              <a:rPr lang="ru-RU" b="1" dirty="0" smtClean="0">
                <a:solidFill>
                  <a:schemeClr val="bg1"/>
                </a:solidFill>
              </a:rPr>
              <a:t>МЕЖДУНАРОДНОГО СОВЕТА ПО СОЦИАЛЬНОМУ БЛАГОСОСТОЯНИЮ </a:t>
            </a:r>
            <a:r>
              <a:rPr lang="en-US" b="1" dirty="0" smtClean="0">
                <a:solidFill>
                  <a:schemeClr val="bg1"/>
                </a:solidFill>
              </a:rPr>
              <a:t>ICSW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://www.thegisw.org/images/images/logo.png"/>
          <p:cNvPicPr/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1487488" y="178429"/>
            <a:ext cx="1439440" cy="845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56539"/>
              </p:ext>
            </p:extLst>
          </p:nvPr>
        </p:nvGraphicFramePr>
        <p:xfrm>
          <a:off x="6167461" y="186576"/>
          <a:ext cx="4723632" cy="216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5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5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pPr indent="28575" algn="ctr" fontAlgn="base">
                        <a:lnSpc>
                          <a:spcPts val="2200"/>
                        </a:lnSpc>
                        <a:spcAft>
                          <a:spcPts val="0"/>
                        </a:spcAft>
                        <a:tabLst>
                          <a:tab pos="6563995" algn="r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Международная </a:t>
                      </a:r>
                      <a:r>
                        <a:rPr lang="ru-RU" sz="2000" dirty="0">
                          <a:effectLst/>
                        </a:rPr>
                        <a:t>конференция </a:t>
                      </a:r>
                      <a:r>
                        <a:rPr lang="ru-RU" sz="2000" dirty="0" smtClean="0">
                          <a:effectLst/>
                        </a:rPr>
                        <a:t>ICSW (Международный Совет по социальному благосостоянию) "Содействие устойчивому развитию и благосостоянию людей-- в поисках ответа на цивилизационные вызовы'"  18-19 мая 2017г.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7" marR="52377" marT="0" marB="0" anchor="ctr"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377" marR="52377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5852" y="2376485"/>
            <a:ext cx="1609483" cy="2060627"/>
          </a:xfrm>
          <a:prstGeom prst="rect">
            <a:avLst/>
          </a:prstGeom>
        </p:spPr>
      </p:pic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21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47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8282" y="285728"/>
            <a:ext cx="7715304" cy="714380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</a:rPr>
              <a:t>ЗАДАЧА </a:t>
            </a: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СОДЕЙСТВИЕ РАЗВИТИЮ ИННОВАЦИЙ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9994064"/>
              </p:ext>
            </p:extLst>
          </p:nvPr>
        </p:nvGraphicFramePr>
        <p:xfrm>
          <a:off x="983432" y="1364107"/>
          <a:ext cx="8064896" cy="4801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0536" y="124587"/>
            <a:ext cx="1048603" cy="993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1154" y="2924944"/>
            <a:ext cx="2265446" cy="1709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6999" y="1390546"/>
            <a:ext cx="2309601" cy="1475933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22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58D0BA-DE6C-4259-8D77-83B2E32C1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C058D0BA-DE6C-4259-8D77-83B2E32C1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9CAED95-FEC5-46B0-99F1-0814AE038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4">
                                            <p:graphicEl>
                                              <a:dgm id="{D9CAED95-FEC5-46B0-99F1-0814AE038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466757-69E0-4DAC-9E78-2300AE81DC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">
                                            <p:graphicEl>
                                              <a:dgm id="{7A466757-69E0-4DAC-9E78-2300AE81DC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C727E6-A192-4516-9057-53A89D870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">
                                            <p:graphicEl>
                                              <a:dgm id="{65C727E6-A192-4516-9057-53A89D870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D60653-FAFE-4374-AAE9-9EEAF5A1B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">
                                            <p:graphicEl>
                                              <a:dgm id="{E1D60653-FAFE-4374-AAE9-9EEAF5A1B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27116A-5B0F-4F99-8A88-F0BA1FC73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0"/>
                                        <p:tgtEl>
                                          <p:spTgt spid="4">
                                            <p:graphicEl>
                                              <a:dgm id="{8827116A-5B0F-4F99-8A88-F0BA1FC735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2807562"/>
            <a:ext cx="2047603" cy="22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4046140" y="2228850"/>
            <a:ext cx="4354116" cy="544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800" b="1" kern="0" dirty="0">
                <a:solidFill>
                  <a:srgbClr val="7030A0"/>
                </a:solidFill>
              </a:rPr>
              <a:t> </a:t>
            </a: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endParaRPr lang="ru-RU" sz="1800" b="1" kern="0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ru-RU" sz="1800" b="1" kern="0" dirty="0">
                <a:solidFill>
                  <a:srgbClr val="7030A0"/>
                </a:solidFill>
              </a:rPr>
              <a:t> </a:t>
            </a:r>
          </a:p>
          <a:p>
            <a:pPr>
              <a:defRPr/>
            </a:pPr>
            <a:r>
              <a:rPr lang="en-US" sz="1800" b="1" kern="0" dirty="0">
                <a:solidFill>
                  <a:srgbClr val="7030A0"/>
                </a:solidFill>
              </a:rPr>
              <a:t>ludmilakononova49@yandex.ru</a:t>
            </a:r>
            <a:endParaRPr lang="ru-RU" sz="1800" b="1" kern="0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43472" y="1484784"/>
            <a:ext cx="972108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/>
              <a:t>Мы  понимаем и знаем  как решать </a:t>
            </a:r>
            <a:r>
              <a:rPr lang="ru-RU" sz="2400" b="1" dirty="0" smtClean="0"/>
              <a:t>поставленные задачи</a:t>
            </a:r>
            <a:r>
              <a:rPr lang="ru-RU" sz="2400" b="1" dirty="0"/>
              <a:t>!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23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781" y="143737"/>
            <a:ext cx="1792537" cy="12681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459" y="136554"/>
            <a:ext cx="6466063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Выставка проектов Молодежного социального Совета на Втором Форуме инноваций регионов (8-9 июня 2017 г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.)</a:t>
            </a:r>
            <a:endParaRPr lang="ru-RU" sz="2400" b="1" i="1" spc="11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231016" y="4267546"/>
            <a:ext cx="3528393" cy="24018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/>
              <a:t> </a:t>
            </a:r>
          </a:p>
          <a:p>
            <a:pPr marL="0" indent="0" algn="ctr">
              <a:buNone/>
            </a:pPr>
            <a:endParaRPr lang="ru-RU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377116"/>
            <a:ext cx="3056987" cy="23399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809" y="3755754"/>
            <a:ext cx="2350121" cy="302433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8" y="3420636"/>
            <a:ext cx="2310283" cy="3003051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368480"/>
            <a:ext cx="2778179" cy="1835860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595" y="2060848"/>
            <a:ext cx="3872559" cy="2648553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3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990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Социальная работа - смена вектора развития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Новые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вызовы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60096" y="3931859"/>
            <a:ext cx="4260714" cy="279252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Новая парадигма социальной работы: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от системного подхода к  точечным технологиям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от академизма к конкретике и практике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451848" y="3946776"/>
            <a:ext cx="4202461" cy="288238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Акцент на конкретное содержание, на  формы и методы решения проблем человека, семьи, сообщества </a:t>
            </a:r>
            <a:r>
              <a:rPr lang="ru-RU" sz="58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533777" y="6008374"/>
            <a:ext cx="4038600" cy="693078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 ..</a:t>
            </a:r>
          </a:p>
          <a:p>
            <a:pPr algn="ctr"/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http://3.bp.blogspot.com/-qkse-gXRies/VYgsQskp_EI/AAAAAAABG8E/7laSKZsRU5g/s1600/professor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635998"/>
            <a:ext cx="2207304" cy="324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03" y="962716"/>
            <a:ext cx="3061849" cy="2826324"/>
          </a:xfrm>
          <a:prstGeom prst="rect">
            <a:avLst/>
          </a:prstGeom>
        </p:spPr>
      </p:pic>
      <p:sp>
        <p:nvSpPr>
          <p:cNvPr id="10" name="Штриховая стрелка вправо 9"/>
          <p:cNvSpPr/>
          <p:nvPr/>
        </p:nvSpPr>
        <p:spPr>
          <a:xfrm>
            <a:off x="5104686" y="1030010"/>
            <a:ext cx="2232248" cy="908636"/>
          </a:xfrm>
          <a:prstGeom prst="strip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40209" y="1395792"/>
            <a:ext cx="3227599" cy="237626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Устойчивое развитие</a:t>
            </a:r>
          </a:p>
          <a:p>
            <a:pPr algn="ctr"/>
            <a:r>
              <a:rPr lang="ru-RU" sz="2400" dirty="0"/>
              <a:t>Демографическая яма</a:t>
            </a:r>
          </a:p>
          <a:p>
            <a:pPr algn="ctr"/>
            <a:r>
              <a:rPr lang="ru-RU" sz="2400" dirty="0"/>
              <a:t>Старение</a:t>
            </a:r>
          </a:p>
          <a:p>
            <a:pPr algn="ctr"/>
            <a:r>
              <a:rPr lang="ru-RU" sz="2400" dirty="0"/>
              <a:t>Бедность</a:t>
            </a:r>
          </a:p>
          <a:p>
            <a:pPr algn="ctr"/>
            <a:r>
              <a:rPr lang="ru-RU" sz="2400" dirty="0"/>
              <a:t>Миграция</a:t>
            </a:r>
            <a:endParaRPr lang="ru-RU" dirty="0"/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4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332656"/>
            <a:ext cx="7543800" cy="98215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Новые вызовы  и новые задачи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СОЗДАЕТСЯ  КОНКУРЕНТНАЯ  СРЕДА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74934" y="1908115"/>
            <a:ext cx="55446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FF0000"/>
                </a:solidFill>
                <a:latin typeface="Open Sans"/>
              </a:rPr>
              <a:t>Указ Президента Российской Федерации</a:t>
            </a: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от 08 августа 2016 года №398</a:t>
            </a: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Об утверждении приоритетных направлений деятельности в сфере оказания общественно полезных услуг</a:t>
            </a:r>
          </a:p>
          <a:p>
            <a:pPr>
              <a:lnSpc>
                <a:spcPts val="2100"/>
              </a:lnSpc>
            </a:pPr>
            <a:endParaRPr lang="ru-RU" sz="2000" b="1" i="1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8 июня Правительство РФ  - Постановление</a:t>
            </a: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Open Sans"/>
              </a:rPr>
              <a:t>«Дорожная карта" </a:t>
            </a: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по поддержке доступа негосударственных организаций к предоставлению услуг в социальной сфере</a:t>
            </a:r>
            <a:br>
              <a:rPr lang="ru-RU" sz="2000" b="1" i="1" dirty="0">
                <a:solidFill>
                  <a:srgbClr val="000000"/>
                </a:solidFill>
                <a:latin typeface="Open Sans"/>
              </a:rPr>
            </a:br>
            <a:endParaRPr lang="ru-RU" sz="2000" b="1" i="1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FF0000"/>
                </a:solidFill>
                <a:latin typeface="Open Sans"/>
              </a:rPr>
              <a:t>Содействие развитию  СОНКО и</a:t>
            </a: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FF0000"/>
                </a:solidFill>
                <a:latin typeface="Open Sans"/>
              </a:rPr>
              <a:t>государственно-частного партнерства</a:t>
            </a:r>
          </a:p>
          <a:p>
            <a:pPr>
              <a:lnSpc>
                <a:spcPts val="2100"/>
              </a:lnSpc>
            </a:pPr>
            <a:r>
              <a:rPr lang="ru-RU" sz="2000" b="1" i="1" dirty="0">
                <a:solidFill>
                  <a:srgbClr val="000000"/>
                </a:solidFill>
                <a:latin typeface="Open Sans"/>
              </a:rPr>
              <a:t>  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248" y="332656"/>
            <a:ext cx="1048603" cy="993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26126">
            <a:off x="948495" y="2931148"/>
            <a:ext cx="4138722" cy="2326398"/>
          </a:xfrm>
          <a:prstGeom prst="rect">
            <a:avLst/>
          </a:prstGeom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5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9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28" y="0"/>
            <a:ext cx="10873208" cy="69269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chemeClr val="tx2"/>
                </a:solidFill>
                <a:latin typeface="Helios"/>
                <a:ea typeface="+mn-ea"/>
                <a:cs typeface="+mn-cs"/>
              </a:rPr>
              <a:t>Векторы  развития и задачи социальной </a:t>
            </a:r>
            <a:r>
              <a:rPr lang="ru-RU" sz="3200" b="1" i="1" dirty="0" smtClean="0">
                <a:solidFill>
                  <a:schemeClr val="tx2"/>
                </a:solidFill>
                <a:latin typeface="Helios"/>
                <a:ea typeface="+mn-ea"/>
                <a:cs typeface="+mn-cs"/>
              </a:rPr>
              <a:t>работы</a:t>
            </a:r>
            <a:endParaRPr lang="ru-RU" sz="3200" b="1" i="1" dirty="0">
              <a:solidFill>
                <a:schemeClr val="tx2"/>
              </a:solidFill>
              <a:latin typeface="Helios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34750257"/>
              </p:ext>
            </p:extLst>
          </p:nvPr>
        </p:nvGraphicFramePr>
        <p:xfrm>
          <a:off x="1487488" y="692696"/>
          <a:ext cx="8712968" cy="594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6360" y="764704"/>
            <a:ext cx="1723308" cy="2275495"/>
          </a:xfrm>
          <a:prstGeom prst="rect">
            <a:avLst/>
          </a:prstGeom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6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7364412" cy="64928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научный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кластер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45" name="Picture 3" descr="C:\Users\MAXIM\Desktop\Безимени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1464" y="204660"/>
            <a:ext cx="12525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49827058"/>
              </p:ext>
            </p:extLst>
          </p:nvPr>
        </p:nvGraphicFramePr>
        <p:xfrm>
          <a:off x="1055439" y="1268760"/>
          <a:ext cx="7848871" cy="509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Вертикальный свиток 6"/>
          <p:cNvSpPr/>
          <p:nvPr/>
        </p:nvSpPr>
        <p:spPr>
          <a:xfrm rot="300684">
            <a:off x="9029747" y="706609"/>
            <a:ext cx="2764551" cy="299287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Социальная работа как инвестиция в человеческий ресурс</a:t>
            </a:r>
          </a:p>
          <a:p>
            <a:pPr algn="ctr"/>
            <a:endParaRPr lang="ru-RU" sz="2000" dirty="0"/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7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512" y="260648"/>
            <a:ext cx="8229600" cy="71808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Постоянное  движение  вперед!</a:t>
            </a:r>
            <a:endParaRPr lang="ru-RU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146" name="Picture 2" descr="http://3.bp.blogspot.com/-pbH8aOyscQ0/Uy8sDF-wK4I/AAAAAAAAAGI/4CFIb19pTGA/s1600/anigif_enhanced-20201-1394550513-16.gif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9758">
            <a:off x="6584643" y="1826701"/>
            <a:ext cx="3595578" cy="36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img11.nnm.me/0/9/9/1/3/9956fa9d42b41172722e06bd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496" y="1156718"/>
            <a:ext cx="4032448" cy="522461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092512" y="4725145"/>
            <a:ext cx="972882" cy="3833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наука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10640660" y="6506680"/>
            <a:ext cx="1371600" cy="2889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D29AEB0-DCFA-4C46-AE4E-D3EA1B349CE9}" type="slidenum">
              <a:rPr lang="ru-RU" altLang="ru-RU">
                <a:solidFill>
                  <a:srgbClr val="7F7F7F"/>
                </a:solidFill>
              </a:rPr>
              <a:pPr/>
              <a:t>8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1667669" y="260350"/>
            <a:ext cx="88566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Helios"/>
              </a:rPr>
              <a:t>   </a:t>
            </a:r>
          </a:p>
        </p:txBody>
      </p:sp>
      <p:sp>
        <p:nvSpPr>
          <p:cNvPr id="12291" name="Прямоугольник 7"/>
          <p:cNvSpPr>
            <a:spLocks noChangeArrowheads="1"/>
          </p:cNvSpPr>
          <p:nvPr/>
        </p:nvSpPr>
        <p:spPr bwMode="auto">
          <a:xfrm>
            <a:off x="4224338" y="6742114"/>
            <a:ext cx="3930650" cy="115887"/>
          </a:xfrm>
          <a:prstGeom prst="rect">
            <a:avLst/>
          </a:prstGeom>
          <a:gradFill rotWithShape="1">
            <a:gsLst>
              <a:gs pos="0">
                <a:srgbClr val="003C73">
                  <a:alpha val="60001"/>
                </a:srgbClr>
              </a:gs>
              <a:gs pos="100000">
                <a:srgbClr val="001C35">
                  <a:alpha val="79999"/>
                </a:srgbClr>
              </a:gs>
            </a:gsLst>
            <a:lin ang="5400000" scaled="1"/>
          </a:gra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1400" b="1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12125" y="6742114"/>
            <a:ext cx="71438" cy="1158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9023495"/>
              </p:ext>
            </p:extLst>
          </p:nvPr>
        </p:nvGraphicFramePr>
        <p:xfrm>
          <a:off x="1487488" y="693738"/>
          <a:ext cx="8713092" cy="585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4512" y="260648"/>
            <a:ext cx="1127858" cy="1072989"/>
          </a:xfrm>
          <a:prstGeom prst="rect">
            <a:avLst/>
          </a:prstGeom>
        </p:spPr>
      </p:pic>
      <p:sp>
        <p:nvSpPr>
          <p:cNvPr id="9" name="Номер слайда 1"/>
          <p:cNvSpPr txBox="1">
            <a:spLocks/>
          </p:cNvSpPr>
          <p:nvPr/>
        </p:nvSpPr>
        <p:spPr bwMode="auto">
          <a:xfrm>
            <a:off x="10640660" y="6506680"/>
            <a:ext cx="1371600" cy="288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fld id="{2D29AEB0-DCFA-4C46-AE4E-D3EA1B349CE9}" type="slidenum">
              <a:rPr lang="ru-RU" altLang="ru-RU" smtClean="0">
                <a:solidFill>
                  <a:srgbClr val="7F7F7F"/>
                </a:solidFill>
              </a:rPr>
              <a:pPr/>
              <a:t>9</a:t>
            </a:fld>
            <a:endParaRPr lang="ru-RU" altLang="ru-RU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7695</TotalTime>
  <Words>859</Words>
  <Application>Microsoft Office PowerPoint</Application>
  <PresentationFormat>Произвольный</PresentationFormat>
  <Paragraphs>234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     </vt:lpstr>
      <vt:lpstr>Социальная работа – это……  космос !!! </vt:lpstr>
      <vt:lpstr>Выставка проектов Молодежного социального Совета на Втором Форуме инноваций регионов (8-9 июня 2017 г.)</vt:lpstr>
      <vt:lpstr>Социальная работа - смена вектора развития Новые вызовы</vt:lpstr>
      <vt:lpstr>Новые вызовы  и новые задачи СОЗДАЕТСЯ  КОНКУРЕНТНАЯ  СРЕДА</vt:lpstr>
      <vt:lpstr>Векторы  развития и задачи социальной работы</vt:lpstr>
      <vt:lpstr>  научный кластер </vt:lpstr>
      <vt:lpstr>Постоянное  движение  вперед!</vt:lpstr>
      <vt:lpstr>Презентация PowerPoint</vt:lpstr>
      <vt:lpstr>Идеи бизнеса в социальной работе </vt:lpstr>
      <vt:lpstr>Цифровой век и новые задачи социальной работы</vt:lpstr>
      <vt:lpstr>Современные информационные средства  в социальной работе</vt:lpstr>
      <vt:lpstr>Презентация PowerPoint</vt:lpstr>
      <vt:lpstr>  Возможности социальной работы в цифровом веке</vt:lpstr>
      <vt:lpstr>Презентация PowerPoint</vt:lpstr>
      <vt:lpstr>Презентация PowerPoint</vt:lpstr>
      <vt:lpstr>Презентация PowerPoint</vt:lpstr>
      <vt:lpstr>  </vt:lpstr>
      <vt:lpstr>Задачи социальной работы</vt:lpstr>
      <vt:lpstr>10 лет ГАУ ИДПО ДТСЗН - в 2018 году</vt:lpstr>
      <vt:lpstr>Презентация PowerPoint</vt:lpstr>
      <vt:lpstr>ЗАДАЧА - СОДЕЙСТВИЕ РАЗВИТИЮ ИННОВАЦИЙ</vt:lpstr>
      <vt:lpstr>Презентация PowerPoint</vt:lpstr>
    </vt:vector>
  </TitlesOfParts>
  <Company>TISBI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комплексной автоматизации учебного процесса</dc:title>
  <dc:creator>Admin</dc:creator>
  <cp:lastModifiedBy>Ульянова Ольга Вячеславовна</cp:lastModifiedBy>
  <cp:revision>698</cp:revision>
  <cp:lastPrinted>2016-12-26T08:48:23Z</cp:lastPrinted>
  <dcterms:created xsi:type="dcterms:W3CDTF">2001-04-06T05:49:41Z</dcterms:created>
  <dcterms:modified xsi:type="dcterms:W3CDTF">2017-07-06T06:41:32Z</dcterms:modified>
</cp:coreProperties>
</file>